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6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9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67" r:id="rId4"/>
    <p:sldMasterId id="2147483791" r:id="rId5"/>
    <p:sldMasterId id="2147483803" r:id="rId6"/>
    <p:sldMasterId id="2147483827" r:id="rId7"/>
    <p:sldMasterId id="2147483851" r:id="rId8"/>
    <p:sldMasterId id="2147483863" r:id="rId9"/>
    <p:sldMasterId id="2147484048" r:id="rId10"/>
    <p:sldMasterId id="2147484060" r:id="rId11"/>
    <p:sldMasterId id="2147484072" r:id="rId12"/>
    <p:sldMasterId id="2147484084" r:id="rId13"/>
    <p:sldMasterId id="2147484096" r:id="rId14"/>
  </p:sldMasterIdLst>
  <p:notesMasterIdLst>
    <p:notesMasterId r:id="rId54"/>
  </p:notesMasterIdLst>
  <p:sldIdLst>
    <p:sldId id="256" r:id="rId15"/>
    <p:sldId id="258" r:id="rId16"/>
    <p:sldId id="257" r:id="rId17"/>
    <p:sldId id="287" r:id="rId18"/>
    <p:sldId id="288" r:id="rId19"/>
    <p:sldId id="259" r:id="rId20"/>
    <p:sldId id="261" r:id="rId21"/>
    <p:sldId id="260" r:id="rId22"/>
    <p:sldId id="268" r:id="rId23"/>
    <p:sldId id="262" r:id="rId24"/>
    <p:sldId id="269" r:id="rId25"/>
    <p:sldId id="271" r:id="rId26"/>
    <p:sldId id="272" r:id="rId27"/>
    <p:sldId id="289" r:id="rId28"/>
    <p:sldId id="263" r:id="rId29"/>
    <p:sldId id="273" r:id="rId30"/>
    <p:sldId id="290" r:id="rId31"/>
    <p:sldId id="274" r:id="rId32"/>
    <p:sldId id="291" r:id="rId33"/>
    <p:sldId id="292" r:id="rId34"/>
    <p:sldId id="275" r:id="rId35"/>
    <p:sldId id="276" r:id="rId36"/>
    <p:sldId id="299" r:id="rId37"/>
    <p:sldId id="300" r:id="rId38"/>
    <p:sldId id="301" r:id="rId39"/>
    <p:sldId id="302" r:id="rId40"/>
    <p:sldId id="303" r:id="rId41"/>
    <p:sldId id="279" r:id="rId42"/>
    <p:sldId id="297" r:id="rId43"/>
    <p:sldId id="281" r:id="rId44"/>
    <p:sldId id="294" r:id="rId45"/>
    <p:sldId id="282" r:id="rId46"/>
    <p:sldId id="283" r:id="rId47"/>
    <p:sldId id="284" r:id="rId48"/>
    <p:sldId id="305" r:id="rId49"/>
    <p:sldId id="306" r:id="rId50"/>
    <p:sldId id="295" r:id="rId51"/>
    <p:sldId id="296" r:id="rId52"/>
    <p:sldId id="298" r:id="rId5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1B"/>
    <a:srgbClr val="FF0000"/>
    <a:srgbClr val="00FF00"/>
    <a:srgbClr val="000000"/>
    <a:srgbClr val="00CCFF"/>
    <a:srgbClr val="663300"/>
    <a:srgbClr val="FF6600"/>
    <a:srgbClr val="FF3300"/>
    <a:srgbClr val="FF0066"/>
    <a:srgbClr val="FF1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85" autoAdjust="0"/>
    <p:restoredTop sz="94660"/>
  </p:normalViewPr>
  <p:slideViewPr>
    <p:cSldViewPr>
      <p:cViewPr varScale="1">
        <p:scale>
          <a:sx n="70" d="100"/>
          <a:sy n="70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DB98B-5332-4891-BB2E-2C70E02A676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A89B86E-B742-49CA-A811-2541821B42DB}">
      <dgm:prSet phldrT="[טקסט]" custT="1"/>
      <dgm:spPr>
        <a:ln>
          <a:solidFill>
            <a:srgbClr val="00FF00"/>
          </a:solidFill>
        </a:ln>
      </dgm:spPr>
      <dgm:t>
        <a:bodyPr/>
        <a:lstStyle/>
        <a:p>
          <a:pPr rtl="1"/>
          <a:r>
            <a:rPr lang="he-IL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אם </a:t>
          </a:r>
          <a:r>
            <a:rPr lang="he-IL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אין</a:t>
          </a:r>
          <a:r>
            <a:rPr lang="he-IL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 חשש להתפוררות הגוש</a:t>
          </a:r>
          <a:endParaRPr lang="he-IL" sz="2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9F696B9A-097F-4914-9267-195FC4C78DF7}" type="parTrans" cxnId="{44FD9455-F24A-4669-BE71-30D926547518}">
      <dgm:prSet/>
      <dgm:spPr/>
      <dgm:t>
        <a:bodyPr/>
        <a:lstStyle/>
        <a:p>
          <a:pPr rtl="1"/>
          <a:endParaRPr lang="he-IL"/>
        </a:p>
      </dgm:t>
    </dgm:pt>
    <dgm:pt modelId="{B9426ABF-3793-4935-AFAA-5DE9BA7644A7}" type="sibTrans" cxnId="{44FD9455-F24A-4669-BE71-30D926547518}">
      <dgm:prSet/>
      <dgm:spPr>
        <a:solidFill>
          <a:srgbClr val="00FF00"/>
        </a:solidFill>
      </dgm:spPr>
      <dgm:t>
        <a:bodyPr/>
        <a:lstStyle/>
        <a:p>
          <a:pPr rtl="1"/>
          <a:endParaRPr lang="he-IL"/>
        </a:p>
      </dgm:t>
    </dgm:pt>
    <dgm:pt modelId="{082DEBBF-FEDC-41BF-9836-8AE9D4E538CB}">
      <dgm:prSet phldrT="[טקסט]" custT="1"/>
      <dgm:spPr>
        <a:ln>
          <a:solidFill>
            <a:srgbClr val="00FF00"/>
          </a:solidFill>
        </a:ln>
      </dgm:spPr>
      <dgm:t>
        <a:bodyPr/>
        <a:lstStyle/>
        <a:p>
          <a:pPr rtl="1"/>
          <a:r>
            <a:rPr lang="he-IL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עד ערב ראש השנה</a:t>
          </a:r>
          <a:endParaRPr lang="he-IL" sz="2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00B09E43-AC11-4A01-ADC0-5F69932FC77E}" type="parTrans" cxnId="{E94573D1-648C-456B-BBB2-8E1185A60BCE}">
      <dgm:prSet/>
      <dgm:spPr/>
      <dgm:t>
        <a:bodyPr/>
        <a:lstStyle/>
        <a:p>
          <a:pPr rtl="1"/>
          <a:endParaRPr lang="he-IL"/>
        </a:p>
      </dgm:t>
    </dgm:pt>
    <dgm:pt modelId="{7E900C47-E0E2-4450-89FB-72A1DC65C8F1}" type="sibTrans" cxnId="{E94573D1-648C-456B-BBB2-8E1185A60BCE}">
      <dgm:prSet/>
      <dgm:spPr/>
      <dgm:t>
        <a:bodyPr/>
        <a:lstStyle/>
        <a:p>
          <a:pPr rtl="1"/>
          <a:endParaRPr lang="he-IL"/>
        </a:p>
      </dgm:t>
    </dgm:pt>
    <dgm:pt modelId="{F523B6E7-4BE5-421D-B37F-69A79B49DF5C}" type="pres">
      <dgm:prSet presAssocID="{A2BDB98B-5332-4891-BB2E-2C70E02A6764}" presName="linearFlow" presStyleCnt="0">
        <dgm:presLayoutVars>
          <dgm:resizeHandles val="exact"/>
        </dgm:presLayoutVars>
      </dgm:prSet>
      <dgm:spPr/>
    </dgm:pt>
    <dgm:pt modelId="{85628F56-C99F-40A6-81C5-7A04302E7679}" type="pres">
      <dgm:prSet presAssocID="{1A89B86E-B742-49CA-A811-2541821B42DB}" presName="node" presStyleLbl="node1" presStyleIdx="0" presStyleCnt="2" custScaleX="32627" custScaleY="37627" custLinFactNeighborX="6812" custLinFactNeighborY="-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358001-47D5-4434-A614-0270FC714D2B}" type="pres">
      <dgm:prSet presAssocID="{B9426ABF-3793-4935-AFAA-5DE9BA7644A7}" presName="sibTrans" presStyleLbl="sibTrans2D1" presStyleIdx="0" presStyleCnt="1" custScaleX="124210" custScaleY="49399" custLinFactNeighborX="23580" custLinFactNeighborY="314"/>
      <dgm:spPr/>
      <dgm:t>
        <a:bodyPr/>
        <a:lstStyle/>
        <a:p>
          <a:pPr rtl="1"/>
          <a:endParaRPr lang="he-IL"/>
        </a:p>
      </dgm:t>
    </dgm:pt>
    <dgm:pt modelId="{32725F99-AA57-471C-9DCC-6683A353C758}" type="pres">
      <dgm:prSet presAssocID="{B9426ABF-3793-4935-AFAA-5DE9BA7644A7}" presName="connectorText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AB1903BD-D3F4-4F67-972C-E6B855FA3E75}" type="pres">
      <dgm:prSet presAssocID="{082DEBBF-FEDC-41BF-9836-8AE9D4E538CB}" presName="node" presStyleLbl="node1" presStyleIdx="1" presStyleCnt="2" custScaleX="20062" custScaleY="31998" custLinFactNeighborX="11087" custLinFactNeighborY="-27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D0526A9-1F13-4875-80D1-9E8D47E5AE07}" type="presOf" srcId="{A2BDB98B-5332-4891-BB2E-2C70E02A6764}" destId="{F523B6E7-4BE5-421D-B37F-69A79B49DF5C}" srcOrd="0" destOrd="0" presId="urn:microsoft.com/office/officeart/2005/8/layout/process2"/>
    <dgm:cxn modelId="{89D76A13-7414-4C2C-88EA-F115692D2F2E}" type="presOf" srcId="{082DEBBF-FEDC-41BF-9836-8AE9D4E538CB}" destId="{AB1903BD-D3F4-4F67-972C-E6B855FA3E75}" srcOrd="0" destOrd="0" presId="urn:microsoft.com/office/officeart/2005/8/layout/process2"/>
    <dgm:cxn modelId="{7E48FA39-E896-4265-9ACC-520E7F304A93}" type="presOf" srcId="{1A89B86E-B742-49CA-A811-2541821B42DB}" destId="{85628F56-C99F-40A6-81C5-7A04302E7679}" srcOrd="0" destOrd="0" presId="urn:microsoft.com/office/officeart/2005/8/layout/process2"/>
    <dgm:cxn modelId="{E94573D1-648C-456B-BBB2-8E1185A60BCE}" srcId="{A2BDB98B-5332-4891-BB2E-2C70E02A6764}" destId="{082DEBBF-FEDC-41BF-9836-8AE9D4E538CB}" srcOrd="1" destOrd="0" parTransId="{00B09E43-AC11-4A01-ADC0-5F69932FC77E}" sibTransId="{7E900C47-E0E2-4450-89FB-72A1DC65C8F1}"/>
    <dgm:cxn modelId="{BCF47D9F-DE9E-48D0-A501-880E135C9B0B}" type="presOf" srcId="{B9426ABF-3793-4935-AFAA-5DE9BA7644A7}" destId="{3D358001-47D5-4434-A614-0270FC714D2B}" srcOrd="0" destOrd="0" presId="urn:microsoft.com/office/officeart/2005/8/layout/process2"/>
    <dgm:cxn modelId="{44FD9455-F24A-4669-BE71-30D926547518}" srcId="{A2BDB98B-5332-4891-BB2E-2C70E02A6764}" destId="{1A89B86E-B742-49CA-A811-2541821B42DB}" srcOrd="0" destOrd="0" parTransId="{9F696B9A-097F-4914-9267-195FC4C78DF7}" sibTransId="{B9426ABF-3793-4935-AFAA-5DE9BA7644A7}"/>
    <dgm:cxn modelId="{C2E717BD-8A95-4A94-A6BF-4A6E7EF15475}" type="presOf" srcId="{B9426ABF-3793-4935-AFAA-5DE9BA7644A7}" destId="{32725F99-AA57-471C-9DCC-6683A353C758}" srcOrd="1" destOrd="0" presId="urn:microsoft.com/office/officeart/2005/8/layout/process2"/>
    <dgm:cxn modelId="{84713B4B-197B-4A9E-AEEA-0BED9FDEE0C5}" type="presParOf" srcId="{F523B6E7-4BE5-421D-B37F-69A79B49DF5C}" destId="{85628F56-C99F-40A6-81C5-7A04302E7679}" srcOrd="0" destOrd="0" presId="urn:microsoft.com/office/officeart/2005/8/layout/process2"/>
    <dgm:cxn modelId="{80E63601-A86B-42D1-B2A3-0038B3A44382}" type="presParOf" srcId="{F523B6E7-4BE5-421D-B37F-69A79B49DF5C}" destId="{3D358001-47D5-4434-A614-0270FC714D2B}" srcOrd="1" destOrd="0" presId="urn:microsoft.com/office/officeart/2005/8/layout/process2"/>
    <dgm:cxn modelId="{9ACEE52C-5A5E-494E-A12F-DDAEA78245AB}" type="presParOf" srcId="{3D358001-47D5-4434-A614-0270FC714D2B}" destId="{32725F99-AA57-471C-9DCC-6683A353C758}" srcOrd="0" destOrd="0" presId="urn:microsoft.com/office/officeart/2005/8/layout/process2"/>
    <dgm:cxn modelId="{AF855B2D-C1E2-4371-82D4-A3A5E43CEAD6}" type="presParOf" srcId="{F523B6E7-4BE5-421D-B37F-69A79B49DF5C}" destId="{AB1903BD-D3F4-4F67-972C-E6B855FA3E7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DB98B-5332-4891-BB2E-2C70E02A676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A89B86E-B742-49CA-A811-2541821B42DB}">
      <dgm:prSet phldrT="[טקסט]" custT="1"/>
      <dgm:spPr>
        <a:ln>
          <a:solidFill>
            <a:srgbClr val="00FF00"/>
          </a:solidFill>
        </a:ln>
      </dgm:spPr>
      <dgm:t>
        <a:bodyPr/>
        <a:lstStyle/>
        <a:p>
          <a:pPr rtl="1"/>
          <a:r>
            <a:rPr lang="he-IL" sz="2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אם </a:t>
          </a:r>
          <a:r>
            <a:rPr lang="he-IL" sz="2900" b="1" u="sng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יש</a:t>
          </a:r>
          <a:r>
            <a:rPr lang="he-IL" sz="2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 חשש</a:t>
          </a:r>
          <a:r>
            <a:rPr lang="en-US" sz="2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Guttman David" pitchFamily="2" charset="-79"/>
            </a:rPr>
            <a:t> </a:t>
          </a:r>
          <a:r>
            <a:rPr lang="he-IL" sz="2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להתפוררות הגוש או חשופי שורש</a:t>
          </a:r>
          <a:endParaRPr lang="he-IL" sz="29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9F696B9A-097F-4914-9267-195FC4C78DF7}" type="parTrans" cxnId="{44FD9455-F24A-4669-BE71-30D926547518}">
      <dgm:prSet/>
      <dgm:spPr/>
      <dgm:t>
        <a:bodyPr/>
        <a:lstStyle/>
        <a:p>
          <a:pPr rtl="1"/>
          <a:endParaRPr lang="he-IL"/>
        </a:p>
      </dgm:t>
    </dgm:pt>
    <dgm:pt modelId="{B9426ABF-3793-4935-AFAA-5DE9BA7644A7}" type="sibTrans" cxnId="{44FD9455-F24A-4669-BE71-30D926547518}">
      <dgm:prSet/>
      <dgm:spPr>
        <a:solidFill>
          <a:srgbClr val="00FF00"/>
        </a:solidFill>
      </dgm:spPr>
      <dgm:t>
        <a:bodyPr/>
        <a:lstStyle/>
        <a:p>
          <a:pPr rtl="1"/>
          <a:endParaRPr lang="he-IL"/>
        </a:p>
      </dgm:t>
    </dgm:pt>
    <dgm:pt modelId="{082DEBBF-FEDC-41BF-9836-8AE9D4E538CB}">
      <dgm:prSet phldrT="[טקסט]" custT="1"/>
      <dgm:spPr>
        <a:ln>
          <a:solidFill>
            <a:srgbClr val="00FF00"/>
          </a:solidFill>
        </a:ln>
      </dgm:spPr>
      <dgm:t>
        <a:bodyPr/>
        <a:lstStyle/>
        <a:p>
          <a:pPr rtl="1"/>
          <a:r>
            <a:rPr lang="he-IL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עד ט"ו באלול</a:t>
          </a:r>
          <a:endParaRPr lang="he-IL" sz="2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00B09E43-AC11-4A01-ADC0-5F69932FC77E}" type="parTrans" cxnId="{E94573D1-648C-456B-BBB2-8E1185A60BCE}">
      <dgm:prSet/>
      <dgm:spPr/>
      <dgm:t>
        <a:bodyPr/>
        <a:lstStyle/>
        <a:p>
          <a:pPr rtl="1"/>
          <a:endParaRPr lang="he-IL"/>
        </a:p>
      </dgm:t>
    </dgm:pt>
    <dgm:pt modelId="{7E900C47-E0E2-4450-89FB-72A1DC65C8F1}" type="sibTrans" cxnId="{E94573D1-648C-456B-BBB2-8E1185A60BCE}">
      <dgm:prSet/>
      <dgm:spPr/>
      <dgm:t>
        <a:bodyPr/>
        <a:lstStyle/>
        <a:p>
          <a:pPr rtl="1"/>
          <a:endParaRPr lang="he-IL"/>
        </a:p>
      </dgm:t>
    </dgm:pt>
    <dgm:pt modelId="{F523B6E7-4BE5-421D-B37F-69A79B49DF5C}" type="pres">
      <dgm:prSet presAssocID="{A2BDB98B-5332-4891-BB2E-2C70E02A6764}" presName="linearFlow" presStyleCnt="0">
        <dgm:presLayoutVars>
          <dgm:resizeHandles val="exact"/>
        </dgm:presLayoutVars>
      </dgm:prSet>
      <dgm:spPr/>
    </dgm:pt>
    <dgm:pt modelId="{85628F56-C99F-40A6-81C5-7A04302E7679}" type="pres">
      <dgm:prSet presAssocID="{1A89B86E-B742-49CA-A811-2541821B42DB}" presName="node" presStyleLbl="node1" presStyleIdx="0" presStyleCnt="2" custScaleX="32627" custScaleY="37627" custLinFactNeighborX="6812" custLinFactNeighborY="-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358001-47D5-4434-A614-0270FC714D2B}" type="pres">
      <dgm:prSet presAssocID="{B9426ABF-3793-4935-AFAA-5DE9BA7644A7}" presName="sibTrans" presStyleLbl="sibTrans2D1" presStyleIdx="0" presStyleCnt="1" custScaleX="124210" custScaleY="49399" custLinFactNeighborX="-38173" custLinFactNeighborY="314"/>
      <dgm:spPr/>
      <dgm:t>
        <a:bodyPr/>
        <a:lstStyle/>
        <a:p>
          <a:pPr rtl="1"/>
          <a:endParaRPr lang="he-IL"/>
        </a:p>
      </dgm:t>
    </dgm:pt>
    <dgm:pt modelId="{32725F99-AA57-471C-9DCC-6683A353C758}" type="pres">
      <dgm:prSet presAssocID="{B9426ABF-3793-4935-AFAA-5DE9BA7644A7}" presName="connectorText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AB1903BD-D3F4-4F67-972C-E6B855FA3E75}" type="pres">
      <dgm:prSet presAssocID="{082DEBBF-FEDC-41BF-9836-8AE9D4E538CB}" presName="node" presStyleLbl="node1" presStyleIdx="1" presStyleCnt="2" custScaleX="20062" custScaleY="31998" custLinFactNeighborX="-6910" custLinFactNeighborY="-27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814C780-65E7-4A74-9CC4-BA974BEF9B12}" type="presOf" srcId="{082DEBBF-FEDC-41BF-9836-8AE9D4E538CB}" destId="{AB1903BD-D3F4-4F67-972C-E6B855FA3E75}" srcOrd="0" destOrd="0" presId="urn:microsoft.com/office/officeart/2005/8/layout/process2"/>
    <dgm:cxn modelId="{10C621EF-F5D3-4399-9DEB-4BC1D8D1C383}" type="presOf" srcId="{B9426ABF-3793-4935-AFAA-5DE9BA7644A7}" destId="{3D358001-47D5-4434-A614-0270FC714D2B}" srcOrd="0" destOrd="0" presId="urn:microsoft.com/office/officeart/2005/8/layout/process2"/>
    <dgm:cxn modelId="{AF72B0A5-BF5D-4AB1-9EE3-F9365FA2494D}" type="presOf" srcId="{A2BDB98B-5332-4891-BB2E-2C70E02A6764}" destId="{F523B6E7-4BE5-421D-B37F-69A79B49DF5C}" srcOrd="0" destOrd="0" presId="urn:microsoft.com/office/officeart/2005/8/layout/process2"/>
    <dgm:cxn modelId="{44FD9455-F24A-4669-BE71-30D926547518}" srcId="{A2BDB98B-5332-4891-BB2E-2C70E02A6764}" destId="{1A89B86E-B742-49CA-A811-2541821B42DB}" srcOrd="0" destOrd="0" parTransId="{9F696B9A-097F-4914-9267-195FC4C78DF7}" sibTransId="{B9426ABF-3793-4935-AFAA-5DE9BA7644A7}"/>
    <dgm:cxn modelId="{3D6A33A8-297B-466D-8CB5-23BD65E38336}" type="presOf" srcId="{B9426ABF-3793-4935-AFAA-5DE9BA7644A7}" destId="{32725F99-AA57-471C-9DCC-6683A353C758}" srcOrd="1" destOrd="0" presId="urn:microsoft.com/office/officeart/2005/8/layout/process2"/>
    <dgm:cxn modelId="{E04BCCF6-ECF5-4B2B-BC2E-871B02A72FDD}" type="presOf" srcId="{1A89B86E-B742-49CA-A811-2541821B42DB}" destId="{85628F56-C99F-40A6-81C5-7A04302E7679}" srcOrd="0" destOrd="0" presId="urn:microsoft.com/office/officeart/2005/8/layout/process2"/>
    <dgm:cxn modelId="{E94573D1-648C-456B-BBB2-8E1185A60BCE}" srcId="{A2BDB98B-5332-4891-BB2E-2C70E02A6764}" destId="{082DEBBF-FEDC-41BF-9836-8AE9D4E538CB}" srcOrd="1" destOrd="0" parTransId="{00B09E43-AC11-4A01-ADC0-5F69932FC77E}" sibTransId="{7E900C47-E0E2-4450-89FB-72A1DC65C8F1}"/>
    <dgm:cxn modelId="{59A8F25A-AEC4-44D1-A99D-AAFD5835E560}" type="presParOf" srcId="{F523B6E7-4BE5-421D-B37F-69A79B49DF5C}" destId="{85628F56-C99F-40A6-81C5-7A04302E7679}" srcOrd="0" destOrd="0" presId="urn:microsoft.com/office/officeart/2005/8/layout/process2"/>
    <dgm:cxn modelId="{90494E31-A8D2-4DD0-930E-39B68FFA3B44}" type="presParOf" srcId="{F523B6E7-4BE5-421D-B37F-69A79B49DF5C}" destId="{3D358001-47D5-4434-A614-0270FC714D2B}" srcOrd="1" destOrd="0" presId="urn:microsoft.com/office/officeart/2005/8/layout/process2"/>
    <dgm:cxn modelId="{63F999CE-86FE-4775-A92B-9D0678A0E639}" type="presParOf" srcId="{3D358001-47D5-4434-A614-0270FC714D2B}" destId="{32725F99-AA57-471C-9DCC-6683A353C758}" srcOrd="0" destOrd="0" presId="urn:microsoft.com/office/officeart/2005/8/layout/process2"/>
    <dgm:cxn modelId="{3F9E545A-2132-4B78-AE24-6A75FED8899A}" type="presParOf" srcId="{F523B6E7-4BE5-421D-B37F-69A79B49DF5C}" destId="{AB1903BD-D3F4-4F67-972C-E6B855FA3E7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DCDC4-5181-4355-9616-8381F7A6CF9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C38A686-EB5A-4D5C-965D-0BAAE209F5CD}">
      <dgm:prSet phldrT="[טקסט]" custT="1"/>
      <dgm:spPr>
        <a:ln>
          <a:noFill/>
        </a:ln>
      </dgm:spPr>
      <dgm:t>
        <a:bodyPr/>
        <a:lstStyle/>
        <a:p>
          <a:pPr algn="ctr" rtl="0"/>
          <a:r>
            <a:rPr lang="he-I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יש לשתול מספר שבועות </a:t>
          </a:r>
          <a:r>
            <a:rPr lang="he-IL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לפני השמיטה</a:t>
          </a:r>
        </a:p>
        <a:p>
          <a:pPr algn="ctr" rtl="0"/>
          <a:r>
            <a:rPr lang="he-I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כדי לקבל כיסוי מלא לפני השמיטה</a:t>
          </a:r>
        </a:p>
      </dgm:t>
    </dgm:pt>
    <dgm:pt modelId="{68E145BD-B7E5-4B21-B161-DE26C9081F58}" type="parTrans" cxnId="{06CBE173-1775-47DA-A2A4-4D336D785FE4}">
      <dgm:prSet/>
      <dgm:spPr/>
      <dgm:t>
        <a:bodyPr/>
        <a:lstStyle/>
        <a:p>
          <a:pPr rtl="1"/>
          <a:endParaRPr lang="he-IL"/>
        </a:p>
      </dgm:t>
    </dgm:pt>
    <dgm:pt modelId="{30BF92A8-7AFC-4176-BFA4-432191BCEE7B}" type="sibTrans" cxnId="{06CBE173-1775-47DA-A2A4-4D336D785FE4}">
      <dgm:prSet/>
      <dgm:spPr/>
      <dgm:t>
        <a:bodyPr/>
        <a:lstStyle/>
        <a:p>
          <a:pPr rtl="1"/>
          <a:endParaRPr lang="he-IL"/>
        </a:p>
      </dgm:t>
    </dgm:pt>
    <dgm:pt modelId="{1D2305EB-6E7D-40D7-9A3A-E65391DAE19C}" type="pres">
      <dgm:prSet presAssocID="{360DCDC4-5181-4355-9616-8381F7A6CF96}" presName="Name0" presStyleCnt="0">
        <dgm:presLayoutVars>
          <dgm:dir/>
          <dgm:animLvl val="lvl"/>
          <dgm:resizeHandles val="exact"/>
        </dgm:presLayoutVars>
      </dgm:prSet>
      <dgm:spPr/>
    </dgm:pt>
    <dgm:pt modelId="{E99D87CD-5211-4106-980B-F6F1AE6E2E86}" type="pres">
      <dgm:prSet presAssocID="{360DCDC4-5181-4355-9616-8381F7A6CF96}" presName="dummy" presStyleCnt="0"/>
      <dgm:spPr/>
    </dgm:pt>
    <dgm:pt modelId="{F4F2957A-14BE-4FE9-8273-476CB936BD14}" type="pres">
      <dgm:prSet presAssocID="{360DCDC4-5181-4355-9616-8381F7A6CF96}" presName="linH" presStyleCnt="0"/>
      <dgm:spPr/>
    </dgm:pt>
    <dgm:pt modelId="{7C63BF25-1FE9-4F5E-A693-E9783D796EF4}" type="pres">
      <dgm:prSet presAssocID="{360DCDC4-5181-4355-9616-8381F7A6CF96}" presName="padding1" presStyleCnt="0"/>
      <dgm:spPr/>
    </dgm:pt>
    <dgm:pt modelId="{83792328-3088-4386-ACAC-6A0E59B961F4}" type="pres">
      <dgm:prSet presAssocID="{3C38A686-EB5A-4D5C-965D-0BAAE209F5CD}" presName="linV" presStyleCnt="0"/>
      <dgm:spPr/>
    </dgm:pt>
    <dgm:pt modelId="{F9BBEAFB-441B-45CF-B9BF-A90A4C76A639}" type="pres">
      <dgm:prSet presAssocID="{3C38A686-EB5A-4D5C-965D-0BAAE209F5CD}" presName="spVertical1" presStyleCnt="0"/>
      <dgm:spPr/>
    </dgm:pt>
    <dgm:pt modelId="{D9B3F8AD-66B8-4FD5-9487-B992F3C3C48B}" type="pres">
      <dgm:prSet presAssocID="{3C38A686-EB5A-4D5C-965D-0BAAE209F5CD}" presName="parTx" presStyleLbl="revTx" presStyleIdx="0" presStyleCnt="1" custScaleX="161853" custLinFactNeighborX="14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FAB36B-2989-403C-8FE9-452148FF3296}" type="pres">
      <dgm:prSet presAssocID="{3C38A686-EB5A-4D5C-965D-0BAAE209F5CD}" presName="spVertical2" presStyleCnt="0"/>
      <dgm:spPr/>
    </dgm:pt>
    <dgm:pt modelId="{BFDC0BD6-50E8-4D39-8B91-4A541A107A1D}" type="pres">
      <dgm:prSet presAssocID="{3C38A686-EB5A-4D5C-965D-0BAAE209F5CD}" presName="spVertical3" presStyleCnt="0"/>
      <dgm:spPr/>
    </dgm:pt>
    <dgm:pt modelId="{B22E6EEE-34AB-45BC-ADDE-EDB8772A11E4}" type="pres">
      <dgm:prSet presAssocID="{360DCDC4-5181-4355-9616-8381F7A6CF96}" presName="padding2" presStyleCnt="0"/>
      <dgm:spPr/>
    </dgm:pt>
    <dgm:pt modelId="{25F530D4-B541-450B-9090-3E38E88E565F}" type="pres">
      <dgm:prSet presAssocID="{360DCDC4-5181-4355-9616-8381F7A6CF96}" presName="negArrow" presStyleCnt="0"/>
      <dgm:spPr/>
    </dgm:pt>
    <dgm:pt modelId="{269AF7D2-9D76-4D17-BEE9-E157D386EEA8}" type="pres">
      <dgm:prSet presAssocID="{360DCDC4-5181-4355-9616-8381F7A6CF96}" presName="backgroundArrow" presStyleLbl="node1" presStyleIdx="0" presStyleCnt="1" custFlipHor="1" custLinFactNeighborX="714" custLinFactNeighborY="190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7F109EA-E5D9-4B53-9F93-5C380F5BB5AC}" type="presOf" srcId="{3C38A686-EB5A-4D5C-965D-0BAAE209F5CD}" destId="{D9B3F8AD-66B8-4FD5-9487-B992F3C3C48B}" srcOrd="0" destOrd="0" presId="urn:microsoft.com/office/officeart/2005/8/layout/hProcess3"/>
    <dgm:cxn modelId="{06CBE173-1775-47DA-A2A4-4D336D785FE4}" srcId="{360DCDC4-5181-4355-9616-8381F7A6CF96}" destId="{3C38A686-EB5A-4D5C-965D-0BAAE209F5CD}" srcOrd="0" destOrd="0" parTransId="{68E145BD-B7E5-4B21-B161-DE26C9081F58}" sibTransId="{30BF92A8-7AFC-4176-BFA4-432191BCEE7B}"/>
    <dgm:cxn modelId="{EB01B6B6-7C19-473F-8013-7D4700AF41FB}" type="presOf" srcId="{360DCDC4-5181-4355-9616-8381F7A6CF96}" destId="{1D2305EB-6E7D-40D7-9A3A-E65391DAE19C}" srcOrd="0" destOrd="0" presId="urn:microsoft.com/office/officeart/2005/8/layout/hProcess3"/>
    <dgm:cxn modelId="{D0972844-237B-4B7C-B521-8901911F58E1}" type="presParOf" srcId="{1D2305EB-6E7D-40D7-9A3A-E65391DAE19C}" destId="{E99D87CD-5211-4106-980B-F6F1AE6E2E86}" srcOrd="0" destOrd="0" presId="urn:microsoft.com/office/officeart/2005/8/layout/hProcess3"/>
    <dgm:cxn modelId="{6C3CAF3F-52DD-4479-ADBE-7A4B883410CE}" type="presParOf" srcId="{1D2305EB-6E7D-40D7-9A3A-E65391DAE19C}" destId="{F4F2957A-14BE-4FE9-8273-476CB936BD14}" srcOrd="1" destOrd="0" presId="urn:microsoft.com/office/officeart/2005/8/layout/hProcess3"/>
    <dgm:cxn modelId="{F2563901-A5B2-44A5-A57E-C767E39D9DD9}" type="presParOf" srcId="{F4F2957A-14BE-4FE9-8273-476CB936BD14}" destId="{7C63BF25-1FE9-4F5E-A693-E9783D796EF4}" srcOrd="0" destOrd="0" presId="urn:microsoft.com/office/officeart/2005/8/layout/hProcess3"/>
    <dgm:cxn modelId="{93FDD706-C8FD-4D73-A328-87388639B07A}" type="presParOf" srcId="{F4F2957A-14BE-4FE9-8273-476CB936BD14}" destId="{83792328-3088-4386-ACAC-6A0E59B961F4}" srcOrd="1" destOrd="0" presId="urn:microsoft.com/office/officeart/2005/8/layout/hProcess3"/>
    <dgm:cxn modelId="{210B96A8-0D83-49F4-AF74-638AC5B44761}" type="presParOf" srcId="{83792328-3088-4386-ACAC-6A0E59B961F4}" destId="{F9BBEAFB-441B-45CF-B9BF-A90A4C76A639}" srcOrd="0" destOrd="0" presId="urn:microsoft.com/office/officeart/2005/8/layout/hProcess3"/>
    <dgm:cxn modelId="{C564E9FC-78E5-44CA-B72F-B262C6762090}" type="presParOf" srcId="{83792328-3088-4386-ACAC-6A0E59B961F4}" destId="{D9B3F8AD-66B8-4FD5-9487-B992F3C3C48B}" srcOrd="1" destOrd="0" presId="urn:microsoft.com/office/officeart/2005/8/layout/hProcess3"/>
    <dgm:cxn modelId="{48557708-D995-4B94-B605-3D0EA0B99956}" type="presParOf" srcId="{83792328-3088-4386-ACAC-6A0E59B961F4}" destId="{A4FAB36B-2989-403C-8FE9-452148FF3296}" srcOrd="2" destOrd="0" presId="urn:microsoft.com/office/officeart/2005/8/layout/hProcess3"/>
    <dgm:cxn modelId="{09CED977-4B88-443B-9302-BD0DB936E3BC}" type="presParOf" srcId="{83792328-3088-4386-ACAC-6A0E59B961F4}" destId="{BFDC0BD6-50E8-4D39-8B91-4A541A107A1D}" srcOrd="3" destOrd="0" presId="urn:microsoft.com/office/officeart/2005/8/layout/hProcess3"/>
    <dgm:cxn modelId="{F3461783-CAB9-4190-BF60-5ABD72E3E775}" type="presParOf" srcId="{F4F2957A-14BE-4FE9-8273-476CB936BD14}" destId="{B22E6EEE-34AB-45BC-ADDE-EDB8772A11E4}" srcOrd="2" destOrd="0" presId="urn:microsoft.com/office/officeart/2005/8/layout/hProcess3"/>
    <dgm:cxn modelId="{628DCF59-ED63-4805-9D2D-06DDF60E5EF5}" type="presParOf" srcId="{F4F2957A-14BE-4FE9-8273-476CB936BD14}" destId="{25F530D4-B541-450B-9090-3E38E88E565F}" srcOrd="3" destOrd="0" presId="urn:microsoft.com/office/officeart/2005/8/layout/hProcess3"/>
    <dgm:cxn modelId="{45B16852-D732-48ED-83E9-C1DC3F265FF7}" type="presParOf" srcId="{F4F2957A-14BE-4FE9-8273-476CB936BD14}" destId="{269AF7D2-9D76-4D17-BEE9-E157D386EEA8}" srcOrd="4" destOrd="0" presId="urn:microsoft.com/office/officeart/2005/8/layout/h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DCDC4-5181-4355-9616-8381F7A6CF9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C38A686-EB5A-4D5C-965D-0BAAE209F5CD}">
      <dgm:prSet phldrT="[טקסט]" custT="1"/>
      <dgm:spPr>
        <a:ln>
          <a:noFill/>
        </a:ln>
      </dgm:spPr>
      <dgm:t>
        <a:bodyPr/>
        <a:lstStyle/>
        <a:p>
          <a:pPr algn="ctr" rtl="0">
            <a:lnSpc>
              <a:spcPct val="100000"/>
            </a:lnSpc>
          </a:pPr>
          <a:r>
            <a:rPr lang="he-IL" sz="2500" b="1" dirty="0" smtClean="0">
              <a:effectLst/>
              <a:latin typeface="Guttman Kav-Light" pitchFamily="2" charset="-79"/>
              <a:cs typeface="Guttman Kav-Light" pitchFamily="2" charset="-79"/>
            </a:rPr>
            <a:t>יש לשתול באביב ובתחילת הקיץ כדי להגיע לכיסוי מלא לפני השמיטה.</a:t>
          </a:r>
          <a:endParaRPr lang="he-IL" sz="2500" b="1" dirty="0" smtClean="0">
            <a:solidFill>
              <a:schemeClr val="tx1"/>
            </a:solidFill>
            <a:effectLst/>
            <a:latin typeface="Guttman Kav-Light" pitchFamily="2" charset="-79"/>
            <a:cs typeface="Guttman Kav-Light" pitchFamily="2" charset="-79"/>
          </a:endParaRPr>
        </a:p>
      </dgm:t>
    </dgm:pt>
    <dgm:pt modelId="{68E145BD-B7E5-4B21-B161-DE26C9081F58}" type="parTrans" cxnId="{06CBE173-1775-47DA-A2A4-4D336D785FE4}">
      <dgm:prSet/>
      <dgm:spPr/>
      <dgm:t>
        <a:bodyPr/>
        <a:lstStyle/>
        <a:p>
          <a:pPr rtl="1"/>
          <a:endParaRPr lang="he-IL"/>
        </a:p>
      </dgm:t>
    </dgm:pt>
    <dgm:pt modelId="{30BF92A8-7AFC-4176-BFA4-432191BCEE7B}" type="sibTrans" cxnId="{06CBE173-1775-47DA-A2A4-4D336D785FE4}">
      <dgm:prSet/>
      <dgm:spPr/>
      <dgm:t>
        <a:bodyPr/>
        <a:lstStyle/>
        <a:p>
          <a:pPr rtl="1"/>
          <a:endParaRPr lang="he-IL"/>
        </a:p>
      </dgm:t>
    </dgm:pt>
    <dgm:pt modelId="{1D2305EB-6E7D-40D7-9A3A-E65391DAE19C}" type="pres">
      <dgm:prSet presAssocID="{360DCDC4-5181-4355-9616-8381F7A6CF96}" presName="Name0" presStyleCnt="0">
        <dgm:presLayoutVars>
          <dgm:dir/>
          <dgm:animLvl val="lvl"/>
          <dgm:resizeHandles val="exact"/>
        </dgm:presLayoutVars>
      </dgm:prSet>
      <dgm:spPr/>
    </dgm:pt>
    <dgm:pt modelId="{E99D87CD-5211-4106-980B-F6F1AE6E2E86}" type="pres">
      <dgm:prSet presAssocID="{360DCDC4-5181-4355-9616-8381F7A6CF96}" presName="dummy" presStyleCnt="0"/>
      <dgm:spPr/>
    </dgm:pt>
    <dgm:pt modelId="{F4F2957A-14BE-4FE9-8273-476CB936BD14}" type="pres">
      <dgm:prSet presAssocID="{360DCDC4-5181-4355-9616-8381F7A6CF96}" presName="linH" presStyleCnt="0"/>
      <dgm:spPr/>
    </dgm:pt>
    <dgm:pt modelId="{7C63BF25-1FE9-4F5E-A693-E9783D796EF4}" type="pres">
      <dgm:prSet presAssocID="{360DCDC4-5181-4355-9616-8381F7A6CF96}" presName="padding1" presStyleCnt="0"/>
      <dgm:spPr/>
    </dgm:pt>
    <dgm:pt modelId="{83792328-3088-4386-ACAC-6A0E59B961F4}" type="pres">
      <dgm:prSet presAssocID="{3C38A686-EB5A-4D5C-965D-0BAAE209F5CD}" presName="linV" presStyleCnt="0"/>
      <dgm:spPr/>
    </dgm:pt>
    <dgm:pt modelId="{F9BBEAFB-441B-45CF-B9BF-A90A4C76A639}" type="pres">
      <dgm:prSet presAssocID="{3C38A686-EB5A-4D5C-965D-0BAAE209F5CD}" presName="spVertical1" presStyleCnt="0"/>
      <dgm:spPr/>
    </dgm:pt>
    <dgm:pt modelId="{D9B3F8AD-66B8-4FD5-9487-B992F3C3C48B}" type="pres">
      <dgm:prSet presAssocID="{3C38A686-EB5A-4D5C-965D-0BAAE209F5CD}" presName="parTx" presStyleLbl="revTx" presStyleIdx="0" presStyleCnt="1" custFlipHor="1" custScaleX="187303" custLinFactNeighborX="-15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FAB36B-2989-403C-8FE9-452148FF3296}" type="pres">
      <dgm:prSet presAssocID="{3C38A686-EB5A-4D5C-965D-0BAAE209F5CD}" presName="spVertical2" presStyleCnt="0"/>
      <dgm:spPr/>
    </dgm:pt>
    <dgm:pt modelId="{BFDC0BD6-50E8-4D39-8B91-4A541A107A1D}" type="pres">
      <dgm:prSet presAssocID="{3C38A686-EB5A-4D5C-965D-0BAAE209F5CD}" presName="spVertical3" presStyleCnt="0"/>
      <dgm:spPr/>
    </dgm:pt>
    <dgm:pt modelId="{B22E6EEE-34AB-45BC-ADDE-EDB8772A11E4}" type="pres">
      <dgm:prSet presAssocID="{360DCDC4-5181-4355-9616-8381F7A6CF96}" presName="padding2" presStyleCnt="0"/>
      <dgm:spPr/>
    </dgm:pt>
    <dgm:pt modelId="{25F530D4-B541-450B-9090-3E38E88E565F}" type="pres">
      <dgm:prSet presAssocID="{360DCDC4-5181-4355-9616-8381F7A6CF96}" presName="negArrow" presStyleCnt="0"/>
      <dgm:spPr/>
    </dgm:pt>
    <dgm:pt modelId="{269AF7D2-9D76-4D17-BEE9-E157D386EEA8}" type="pres">
      <dgm:prSet presAssocID="{360DCDC4-5181-4355-9616-8381F7A6CF96}" presName="backgroundArrow" presStyleLbl="node1" presStyleIdx="0" presStyleCnt="1" custFlipHor="0" custLinFactNeighborY="164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bliqueTopRight"/>
          <a:lightRig rig="threePt" dir="t"/>
        </a:scene3d>
        <a:sp3d/>
      </dgm:spPr>
    </dgm:pt>
  </dgm:ptLst>
  <dgm:cxnLst>
    <dgm:cxn modelId="{4D362BA7-5F83-416E-B482-B5509ED5A37F}" type="presOf" srcId="{360DCDC4-5181-4355-9616-8381F7A6CF96}" destId="{1D2305EB-6E7D-40D7-9A3A-E65391DAE19C}" srcOrd="0" destOrd="0" presId="urn:microsoft.com/office/officeart/2005/8/layout/hProcess3"/>
    <dgm:cxn modelId="{06CBE173-1775-47DA-A2A4-4D336D785FE4}" srcId="{360DCDC4-5181-4355-9616-8381F7A6CF96}" destId="{3C38A686-EB5A-4D5C-965D-0BAAE209F5CD}" srcOrd="0" destOrd="0" parTransId="{68E145BD-B7E5-4B21-B161-DE26C9081F58}" sibTransId="{30BF92A8-7AFC-4176-BFA4-432191BCEE7B}"/>
    <dgm:cxn modelId="{516304C6-3353-429E-AF5D-2439DAA456B1}" type="presOf" srcId="{3C38A686-EB5A-4D5C-965D-0BAAE209F5CD}" destId="{D9B3F8AD-66B8-4FD5-9487-B992F3C3C48B}" srcOrd="0" destOrd="0" presId="urn:microsoft.com/office/officeart/2005/8/layout/hProcess3"/>
    <dgm:cxn modelId="{805F931A-D2BE-4B63-BFF7-C5BCCA0004DD}" type="presParOf" srcId="{1D2305EB-6E7D-40D7-9A3A-E65391DAE19C}" destId="{E99D87CD-5211-4106-980B-F6F1AE6E2E86}" srcOrd="0" destOrd="0" presId="urn:microsoft.com/office/officeart/2005/8/layout/hProcess3"/>
    <dgm:cxn modelId="{04A7D653-6CBF-4A9B-B2BC-859CC21A9A6B}" type="presParOf" srcId="{1D2305EB-6E7D-40D7-9A3A-E65391DAE19C}" destId="{F4F2957A-14BE-4FE9-8273-476CB936BD14}" srcOrd="1" destOrd="0" presId="urn:microsoft.com/office/officeart/2005/8/layout/hProcess3"/>
    <dgm:cxn modelId="{6199A86C-2EF7-43AC-9EF6-3AB43104B3B2}" type="presParOf" srcId="{F4F2957A-14BE-4FE9-8273-476CB936BD14}" destId="{7C63BF25-1FE9-4F5E-A693-E9783D796EF4}" srcOrd="0" destOrd="0" presId="urn:microsoft.com/office/officeart/2005/8/layout/hProcess3"/>
    <dgm:cxn modelId="{5C91CBD8-6315-4081-AAB3-8FA8A74DF7D8}" type="presParOf" srcId="{F4F2957A-14BE-4FE9-8273-476CB936BD14}" destId="{83792328-3088-4386-ACAC-6A0E59B961F4}" srcOrd="1" destOrd="0" presId="urn:microsoft.com/office/officeart/2005/8/layout/hProcess3"/>
    <dgm:cxn modelId="{A6386765-E555-4BDF-91C5-B0AFC5B50B5A}" type="presParOf" srcId="{83792328-3088-4386-ACAC-6A0E59B961F4}" destId="{F9BBEAFB-441B-45CF-B9BF-A90A4C76A639}" srcOrd="0" destOrd="0" presId="urn:microsoft.com/office/officeart/2005/8/layout/hProcess3"/>
    <dgm:cxn modelId="{F2AEACB7-E1E1-4E40-92FE-E79FA79706BC}" type="presParOf" srcId="{83792328-3088-4386-ACAC-6A0E59B961F4}" destId="{D9B3F8AD-66B8-4FD5-9487-B992F3C3C48B}" srcOrd="1" destOrd="0" presId="urn:microsoft.com/office/officeart/2005/8/layout/hProcess3"/>
    <dgm:cxn modelId="{913183FF-ECCE-41B4-A906-5243F0C640E4}" type="presParOf" srcId="{83792328-3088-4386-ACAC-6A0E59B961F4}" destId="{A4FAB36B-2989-403C-8FE9-452148FF3296}" srcOrd="2" destOrd="0" presId="urn:microsoft.com/office/officeart/2005/8/layout/hProcess3"/>
    <dgm:cxn modelId="{CC689537-2305-4E9E-B855-C3ACB278DE64}" type="presParOf" srcId="{83792328-3088-4386-ACAC-6A0E59B961F4}" destId="{BFDC0BD6-50E8-4D39-8B91-4A541A107A1D}" srcOrd="3" destOrd="0" presId="urn:microsoft.com/office/officeart/2005/8/layout/hProcess3"/>
    <dgm:cxn modelId="{DD42991A-D879-4798-84EE-9B2123192A2B}" type="presParOf" srcId="{F4F2957A-14BE-4FE9-8273-476CB936BD14}" destId="{B22E6EEE-34AB-45BC-ADDE-EDB8772A11E4}" srcOrd="2" destOrd="0" presId="urn:microsoft.com/office/officeart/2005/8/layout/hProcess3"/>
    <dgm:cxn modelId="{0FC71E7E-F947-444C-AF2F-15EAE2B89ADB}" type="presParOf" srcId="{F4F2957A-14BE-4FE9-8273-476CB936BD14}" destId="{25F530D4-B541-450B-9090-3E38E88E565F}" srcOrd="3" destOrd="0" presId="urn:microsoft.com/office/officeart/2005/8/layout/hProcess3"/>
    <dgm:cxn modelId="{A8C87262-B94D-4FE4-A24D-ECAD64D1786F}" type="presParOf" srcId="{F4F2957A-14BE-4FE9-8273-476CB936BD14}" destId="{269AF7D2-9D76-4D17-BEE9-E157D386EEA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AECF2-2862-4172-AE79-941C9DC510F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E9438BC2-3102-4856-85D3-81519DABB2E3}">
      <dgm:prSet phldrT="[טקסט]" custT="1"/>
      <dgm:spPr/>
      <dgm:t>
        <a:bodyPr/>
        <a:lstStyle/>
        <a:p>
          <a:pPr rtl="1"/>
          <a:r>
            <a:rPr lang="he-IL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תדירי ירק</a:t>
          </a:r>
          <a:endParaRPr lang="he-IL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633BFB9F-371B-4377-9BD6-7EFB6369FB32}" type="parTrans" cxnId="{5804F745-321C-4973-A551-FEDC96EC2DD9}">
      <dgm:prSet/>
      <dgm:spPr/>
      <dgm:t>
        <a:bodyPr/>
        <a:lstStyle/>
        <a:p>
          <a:pPr rtl="1"/>
          <a:endParaRPr lang="he-IL"/>
        </a:p>
      </dgm:t>
    </dgm:pt>
    <dgm:pt modelId="{9E40EC55-1BE0-4BD0-8A9F-2192AE308C73}" type="sibTrans" cxnId="{5804F745-321C-4973-A551-FEDC96EC2DD9}">
      <dgm:prSet/>
      <dgm:spPr/>
      <dgm:t>
        <a:bodyPr/>
        <a:lstStyle/>
        <a:p>
          <a:pPr rtl="1"/>
          <a:endParaRPr lang="he-IL"/>
        </a:p>
      </dgm:t>
    </dgm:pt>
    <dgm:pt modelId="{A5D4E164-5DE8-4FE1-8797-387BF2186D98}">
      <dgm:prSet custT="1"/>
      <dgm:spPr/>
      <dgm:t>
        <a:bodyPr/>
        <a:lstStyle/>
        <a:p>
          <a:pPr rtl="1"/>
          <a:r>
            <a:rPr lang="he-IL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rPr>
            <a:t>ייגזמו </a:t>
          </a:r>
          <a:r>
            <a:rPr lang="he-IL" sz="32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rPr>
            <a:t>באביב ובסתיו </a:t>
          </a:r>
        </a:p>
        <a:p>
          <a:pPr rtl="1"/>
          <a:r>
            <a:rPr lang="he-IL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rPr>
            <a:t>לפני השמיטה</a:t>
          </a:r>
          <a:endParaRPr lang="he-IL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Haim" pitchFamily="2" charset="-79"/>
            <a:cs typeface="Guttman Haim" pitchFamily="2" charset="-79"/>
          </a:endParaRPr>
        </a:p>
      </dgm:t>
    </dgm:pt>
    <dgm:pt modelId="{3CDC4142-21FE-489D-8086-1A899CA9C463}" type="parTrans" cxnId="{5A8203A7-5667-422F-BB60-825D59C0ABDF}">
      <dgm:prSet/>
      <dgm:spPr/>
      <dgm:t>
        <a:bodyPr/>
        <a:lstStyle/>
        <a:p>
          <a:pPr rtl="1"/>
          <a:endParaRPr lang="he-IL"/>
        </a:p>
      </dgm:t>
    </dgm:pt>
    <dgm:pt modelId="{3FE6A746-9E11-419D-AB1E-72C2E5CE6322}" type="sibTrans" cxnId="{5A8203A7-5667-422F-BB60-825D59C0ABDF}">
      <dgm:prSet/>
      <dgm:spPr/>
      <dgm:t>
        <a:bodyPr/>
        <a:lstStyle/>
        <a:p>
          <a:pPr rtl="1"/>
          <a:endParaRPr lang="he-IL"/>
        </a:p>
      </dgm:t>
    </dgm:pt>
    <dgm:pt modelId="{752F71DD-8051-4EA1-B70C-C1C0D799B2F5}" type="pres">
      <dgm:prSet presAssocID="{B35AECF2-2862-4172-AE79-941C9DC510F1}" presName="linearFlow" presStyleCnt="0">
        <dgm:presLayoutVars>
          <dgm:resizeHandles val="exact"/>
        </dgm:presLayoutVars>
      </dgm:prSet>
      <dgm:spPr/>
    </dgm:pt>
    <dgm:pt modelId="{2414858B-45B7-4E5F-936F-155D373AE74C}" type="pres">
      <dgm:prSet presAssocID="{E9438BC2-3102-4856-85D3-81519DABB2E3}" presName="node" presStyleLbl="node1" presStyleIdx="0" presStyleCnt="2" custScaleX="32700" custScaleY="29702" custLinFactNeighborX="-2565" custLinFactNeighborY="-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181851-8E14-486F-9229-4190FE10A510}" type="pres">
      <dgm:prSet presAssocID="{9E40EC55-1BE0-4BD0-8A9F-2192AE308C73}" presName="sibTrans" presStyleLbl="sibTrans2D1" presStyleIdx="0" presStyleCnt="1" custAng="226311" custScaleY="45600" custLinFactNeighborX="-22802"/>
      <dgm:spPr/>
      <dgm:t>
        <a:bodyPr/>
        <a:lstStyle/>
        <a:p>
          <a:pPr rtl="1"/>
          <a:endParaRPr lang="he-IL"/>
        </a:p>
      </dgm:t>
    </dgm:pt>
    <dgm:pt modelId="{17B7C521-EBAF-45D3-AE3B-77E73727D482}" type="pres">
      <dgm:prSet presAssocID="{9E40EC55-1BE0-4BD0-8A9F-2192AE308C73}" presName="connectorText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741C6764-4C93-4409-B7B1-1A05256066F2}" type="pres">
      <dgm:prSet presAssocID="{A5D4E164-5DE8-4FE1-8797-387BF2186D98}" presName="node" presStyleLbl="node1" presStyleIdx="1" presStyleCnt="2" custScaleX="41944" custScaleY="45903" custLinFactNeighborX="-1226" custLinFactNeighborY="-23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E297166-6085-45DD-8E83-0D22C157A017}" type="presOf" srcId="{B35AECF2-2862-4172-AE79-941C9DC510F1}" destId="{752F71DD-8051-4EA1-B70C-C1C0D799B2F5}" srcOrd="0" destOrd="0" presId="urn:microsoft.com/office/officeart/2005/8/layout/process2"/>
    <dgm:cxn modelId="{5A8203A7-5667-422F-BB60-825D59C0ABDF}" srcId="{B35AECF2-2862-4172-AE79-941C9DC510F1}" destId="{A5D4E164-5DE8-4FE1-8797-387BF2186D98}" srcOrd="1" destOrd="0" parTransId="{3CDC4142-21FE-489D-8086-1A899CA9C463}" sibTransId="{3FE6A746-9E11-419D-AB1E-72C2E5CE6322}"/>
    <dgm:cxn modelId="{42E420E7-02AA-4E11-A30F-3B41726BD7A5}" type="presOf" srcId="{E9438BC2-3102-4856-85D3-81519DABB2E3}" destId="{2414858B-45B7-4E5F-936F-155D373AE74C}" srcOrd="0" destOrd="0" presId="urn:microsoft.com/office/officeart/2005/8/layout/process2"/>
    <dgm:cxn modelId="{EAB44D62-52C7-4D16-8F00-748BACD7A4A2}" type="presOf" srcId="{A5D4E164-5DE8-4FE1-8797-387BF2186D98}" destId="{741C6764-4C93-4409-B7B1-1A05256066F2}" srcOrd="0" destOrd="0" presId="urn:microsoft.com/office/officeart/2005/8/layout/process2"/>
    <dgm:cxn modelId="{90909F87-4A0D-4D53-9499-F811AD47CDB5}" type="presOf" srcId="{9E40EC55-1BE0-4BD0-8A9F-2192AE308C73}" destId="{17B7C521-EBAF-45D3-AE3B-77E73727D482}" srcOrd="1" destOrd="0" presId="urn:microsoft.com/office/officeart/2005/8/layout/process2"/>
    <dgm:cxn modelId="{A2D150FE-69CC-4705-8E67-E1370FA401F9}" type="presOf" srcId="{9E40EC55-1BE0-4BD0-8A9F-2192AE308C73}" destId="{C7181851-8E14-486F-9229-4190FE10A510}" srcOrd="0" destOrd="0" presId="urn:microsoft.com/office/officeart/2005/8/layout/process2"/>
    <dgm:cxn modelId="{5804F745-321C-4973-A551-FEDC96EC2DD9}" srcId="{B35AECF2-2862-4172-AE79-941C9DC510F1}" destId="{E9438BC2-3102-4856-85D3-81519DABB2E3}" srcOrd="0" destOrd="0" parTransId="{633BFB9F-371B-4377-9BD6-7EFB6369FB32}" sibTransId="{9E40EC55-1BE0-4BD0-8A9F-2192AE308C73}"/>
    <dgm:cxn modelId="{CDA54BA3-299D-43B5-B3BF-872DA627A557}" type="presParOf" srcId="{752F71DD-8051-4EA1-B70C-C1C0D799B2F5}" destId="{2414858B-45B7-4E5F-936F-155D373AE74C}" srcOrd="0" destOrd="0" presId="urn:microsoft.com/office/officeart/2005/8/layout/process2"/>
    <dgm:cxn modelId="{A3AE2C49-0FF3-4CB9-9CB5-1DCE204E318F}" type="presParOf" srcId="{752F71DD-8051-4EA1-B70C-C1C0D799B2F5}" destId="{C7181851-8E14-486F-9229-4190FE10A510}" srcOrd="1" destOrd="0" presId="urn:microsoft.com/office/officeart/2005/8/layout/process2"/>
    <dgm:cxn modelId="{7D484895-B545-4597-8293-8FBF003DDBCB}" type="presParOf" srcId="{C7181851-8E14-486F-9229-4190FE10A510}" destId="{17B7C521-EBAF-45D3-AE3B-77E73727D482}" srcOrd="0" destOrd="0" presId="urn:microsoft.com/office/officeart/2005/8/layout/process2"/>
    <dgm:cxn modelId="{132CB625-3DF1-4CAE-BFBF-576E4DF3EF07}" type="presParOf" srcId="{752F71DD-8051-4EA1-B70C-C1C0D799B2F5}" destId="{741C6764-4C93-4409-B7B1-1A05256066F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5AECF2-2862-4172-AE79-941C9DC510F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E9438BC2-3102-4856-85D3-81519DABB2E3}">
      <dgm:prSet phldrT="[טקסט]" custT="1"/>
      <dgm:spPr/>
      <dgm:t>
        <a:bodyPr/>
        <a:lstStyle/>
        <a:p>
          <a:pPr rtl="1"/>
          <a:r>
            <a:rPr lang="he-IL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נשירים</a:t>
          </a:r>
          <a:endParaRPr lang="he-IL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gm:t>
    </dgm:pt>
    <dgm:pt modelId="{633BFB9F-371B-4377-9BD6-7EFB6369FB32}" type="parTrans" cxnId="{5804F745-321C-4973-A551-FEDC96EC2DD9}">
      <dgm:prSet/>
      <dgm:spPr/>
      <dgm:t>
        <a:bodyPr/>
        <a:lstStyle/>
        <a:p>
          <a:pPr rtl="1"/>
          <a:endParaRPr lang="he-IL"/>
        </a:p>
      </dgm:t>
    </dgm:pt>
    <dgm:pt modelId="{9E40EC55-1BE0-4BD0-8A9F-2192AE308C73}" type="sibTrans" cxnId="{5804F745-321C-4973-A551-FEDC96EC2DD9}">
      <dgm:prSet/>
      <dgm:spPr/>
      <dgm:t>
        <a:bodyPr/>
        <a:lstStyle/>
        <a:p>
          <a:pPr rtl="1"/>
          <a:endParaRPr lang="he-IL"/>
        </a:p>
      </dgm:t>
    </dgm:pt>
    <dgm:pt modelId="{A5D4E164-5DE8-4FE1-8797-387BF2186D98}">
      <dgm:prSet custT="1"/>
      <dgm:spPr/>
      <dgm:t>
        <a:bodyPr/>
        <a:lstStyle/>
        <a:p>
          <a:pPr rtl="1"/>
          <a:r>
            <a:rPr lang="he-I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rPr>
            <a:t>ייגזמו </a:t>
          </a:r>
          <a:r>
            <a:rPr lang="he-IL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rPr>
            <a:t>בחורף</a:t>
          </a:r>
          <a:endParaRPr lang="he-IL" sz="36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Haim" pitchFamily="2" charset="-79"/>
            <a:cs typeface="Guttman Haim" pitchFamily="2" charset="-79"/>
          </a:endParaRPr>
        </a:p>
      </dgm:t>
    </dgm:pt>
    <dgm:pt modelId="{3CDC4142-21FE-489D-8086-1A899CA9C463}" type="parTrans" cxnId="{5A8203A7-5667-422F-BB60-825D59C0ABDF}">
      <dgm:prSet/>
      <dgm:spPr/>
      <dgm:t>
        <a:bodyPr/>
        <a:lstStyle/>
        <a:p>
          <a:pPr rtl="1"/>
          <a:endParaRPr lang="he-IL"/>
        </a:p>
      </dgm:t>
    </dgm:pt>
    <dgm:pt modelId="{3FE6A746-9E11-419D-AB1E-72C2E5CE6322}" type="sibTrans" cxnId="{5A8203A7-5667-422F-BB60-825D59C0ABDF}">
      <dgm:prSet/>
      <dgm:spPr/>
      <dgm:t>
        <a:bodyPr/>
        <a:lstStyle/>
        <a:p>
          <a:pPr rtl="1"/>
          <a:endParaRPr lang="he-IL"/>
        </a:p>
      </dgm:t>
    </dgm:pt>
    <dgm:pt modelId="{752F71DD-8051-4EA1-B70C-C1C0D799B2F5}" type="pres">
      <dgm:prSet presAssocID="{B35AECF2-2862-4172-AE79-941C9DC510F1}" presName="linearFlow" presStyleCnt="0">
        <dgm:presLayoutVars>
          <dgm:resizeHandles val="exact"/>
        </dgm:presLayoutVars>
      </dgm:prSet>
      <dgm:spPr/>
    </dgm:pt>
    <dgm:pt modelId="{2414858B-45B7-4E5F-936F-155D373AE74C}" type="pres">
      <dgm:prSet presAssocID="{E9438BC2-3102-4856-85D3-81519DABB2E3}" presName="node" presStyleLbl="node1" presStyleIdx="0" presStyleCnt="2" custScaleX="32700" custScaleY="29702" custLinFactNeighborX="-381" custLinFactNeighborY="-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7181851-8E14-486F-9229-4190FE10A510}" type="pres">
      <dgm:prSet presAssocID="{9E40EC55-1BE0-4BD0-8A9F-2192AE308C73}" presName="sibTrans" presStyleLbl="sibTrans2D1" presStyleIdx="0" presStyleCnt="1" custAng="21570106" custScaleY="45600" custLinFactNeighborX="-1452"/>
      <dgm:spPr/>
      <dgm:t>
        <a:bodyPr/>
        <a:lstStyle/>
        <a:p>
          <a:pPr rtl="1"/>
          <a:endParaRPr lang="he-IL"/>
        </a:p>
      </dgm:t>
    </dgm:pt>
    <dgm:pt modelId="{17B7C521-EBAF-45D3-AE3B-77E73727D482}" type="pres">
      <dgm:prSet presAssocID="{9E40EC55-1BE0-4BD0-8A9F-2192AE308C73}" presName="connectorText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741C6764-4C93-4409-B7B1-1A05256066F2}" type="pres">
      <dgm:prSet presAssocID="{A5D4E164-5DE8-4FE1-8797-387BF2186D98}" presName="node" presStyleLbl="node1" presStyleIdx="1" presStyleCnt="2" custScaleX="41944" custScaleY="45903" custLinFactNeighborX="-1187" custLinFactNeighborY="-23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ED7874E-3C19-4EB1-B7EF-F89B001BB803}" type="presOf" srcId="{A5D4E164-5DE8-4FE1-8797-387BF2186D98}" destId="{741C6764-4C93-4409-B7B1-1A05256066F2}" srcOrd="0" destOrd="0" presId="urn:microsoft.com/office/officeart/2005/8/layout/process2"/>
    <dgm:cxn modelId="{5B122E51-F9C6-48A2-AA95-5BF57936FAC4}" type="presOf" srcId="{B35AECF2-2862-4172-AE79-941C9DC510F1}" destId="{752F71DD-8051-4EA1-B70C-C1C0D799B2F5}" srcOrd="0" destOrd="0" presId="urn:microsoft.com/office/officeart/2005/8/layout/process2"/>
    <dgm:cxn modelId="{5176E112-A534-4B72-BC7F-F0742D262AD2}" type="presOf" srcId="{E9438BC2-3102-4856-85D3-81519DABB2E3}" destId="{2414858B-45B7-4E5F-936F-155D373AE74C}" srcOrd="0" destOrd="0" presId="urn:microsoft.com/office/officeart/2005/8/layout/process2"/>
    <dgm:cxn modelId="{0DA5F6D2-57C9-47B0-A248-707404E9475F}" type="presOf" srcId="{9E40EC55-1BE0-4BD0-8A9F-2192AE308C73}" destId="{17B7C521-EBAF-45D3-AE3B-77E73727D482}" srcOrd="1" destOrd="0" presId="urn:microsoft.com/office/officeart/2005/8/layout/process2"/>
    <dgm:cxn modelId="{5A8203A7-5667-422F-BB60-825D59C0ABDF}" srcId="{B35AECF2-2862-4172-AE79-941C9DC510F1}" destId="{A5D4E164-5DE8-4FE1-8797-387BF2186D98}" srcOrd="1" destOrd="0" parTransId="{3CDC4142-21FE-489D-8086-1A899CA9C463}" sibTransId="{3FE6A746-9E11-419D-AB1E-72C2E5CE6322}"/>
    <dgm:cxn modelId="{5804F745-321C-4973-A551-FEDC96EC2DD9}" srcId="{B35AECF2-2862-4172-AE79-941C9DC510F1}" destId="{E9438BC2-3102-4856-85D3-81519DABB2E3}" srcOrd="0" destOrd="0" parTransId="{633BFB9F-371B-4377-9BD6-7EFB6369FB32}" sibTransId="{9E40EC55-1BE0-4BD0-8A9F-2192AE308C73}"/>
    <dgm:cxn modelId="{A9CA2A8B-DE15-4D73-9704-76E338F37F09}" type="presOf" srcId="{9E40EC55-1BE0-4BD0-8A9F-2192AE308C73}" destId="{C7181851-8E14-486F-9229-4190FE10A510}" srcOrd="0" destOrd="0" presId="urn:microsoft.com/office/officeart/2005/8/layout/process2"/>
    <dgm:cxn modelId="{3CF28EE2-D682-4F60-A379-6AC520C01DE2}" type="presParOf" srcId="{752F71DD-8051-4EA1-B70C-C1C0D799B2F5}" destId="{2414858B-45B7-4E5F-936F-155D373AE74C}" srcOrd="0" destOrd="0" presId="urn:microsoft.com/office/officeart/2005/8/layout/process2"/>
    <dgm:cxn modelId="{5510B2DF-415E-4C08-A73E-A191AAB208C9}" type="presParOf" srcId="{752F71DD-8051-4EA1-B70C-C1C0D799B2F5}" destId="{C7181851-8E14-486F-9229-4190FE10A510}" srcOrd="1" destOrd="0" presId="urn:microsoft.com/office/officeart/2005/8/layout/process2"/>
    <dgm:cxn modelId="{6F5E02B8-0D9F-459A-BECB-DB1CE65F267C}" type="presParOf" srcId="{C7181851-8E14-486F-9229-4190FE10A510}" destId="{17B7C521-EBAF-45D3-AE3B-77E73727D482}" srcOrd="0" destOrd="0" presId="urn:microsoft.com/office/officeart/2005/8/layout/process2"/>
    <dgm:cxn modelId="{2D907CA0-8A9A-4A27-8B4F-697A70F0A7DB}" type="presParOf" srcId="{752F71DD-8051-4EA1-B70C-C1C0D799B2F5}" destId="{741C6764-4C93-4409-B7B1-1A05256066F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8F56-C99F-40A6-81C5-7A04302E7679}">
      <dsp:nvSpPr>
        <dsp:cNvPr id="0" name=""/>
        <dsp:cNvSpPr/>
      </dsp:nvSpPr>
      <dsp:spPr>
        <a:xfrm>
          <a:off x="0" y="0"/>
          <a:ext cx="3714776" cy="1254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אם </a:t>
          </a:r>
          <a:r>
            <a:rPr lang="he-IL" sz="2900" b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אין</a:t>
          </a:r>
          <a:r>
            <a:rPr lang="he-IL" sz="2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 חשש להתפוררות הגוש</a:t>
          </a:r>
          <a:endParaRPr lang="he-IL" sz="2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sp:txBody>
      <dsp:txXfrm>
        <a:off x="36746" y="36746"/>
        <a:ext cx="3641284" cy="1181094"/>
      </dsp:txXfrm>
    </dsp:sp>
    <dsp:sp modelId="{3D358001-47D5-4434-A614-0270FC714D2B}">
      <dsp:nvSpPr>
        <dsp:cNvPr id="0" name=""/>
        <dsp:cNvSpPr/>
      </dsp:nvSpPr>
      <dsp:spPr>
        <a:xfrm rot="4520993">
          <a:off x="1756779" y="1676461"/>
          <a:ext cx="1517037" cy="741193"/>
        </a:xfrm>
        <a:prstGeom prst="rightArrow">
          <a:avLst>
            <a:gd name="adj1" fmla="val 60000"/>
            <a:gd name="adj2" fmla="val 50000"/>
          </a:avLst>
        </a:prstGeom>
        <a:solidFill>
          <a:srgbClr val="00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500" kern="1200"/>
        </a:p>
      </dsp:txBody>
      <dsp:txXfrm rot="-5400000">
        <a:off x="2264821" y="1292154"/>
        <a:ext cx="444715" cy="1294679"/>
      </dsp:txXfrm>
    </dsp:sp>
    <dsp:sp modelId="{AB1903BD-D3F4-4F67-972C-E6B855FA3E75}">
      <dsp:nvSpPr>
        <dsp:cNvPr id="0" name=""/>
        <dsp:cNvSpPr/>
      </dsp:nvSpPr>
      <dsp:spPr>
        <a:xfrm>
          <a:off x="1430599" y="2830108"/>
          <a:ext cx="2284176" cy="10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עד ערב ראש השנה</a:t>
          </a:r>
          <a:endParaRPr lang="he-IL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sp:txBody>
      <dsp:txXfrm>
        <a:off x="1461847" y="2861356"/>
        <a:ext cx="2221680" cy="1004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8F56-C99F-40A6-81C5-7A04302E7679}">
      <dsp:nvSpPr>
        <dsp:cNvPr id="0" name=""/>
        <dsp:cNvSpPr/>
      </dsp:nvSpPr>
      <dsp:spPr>
        <a:xfrm>
          <a:off x="723211" y="0"/>
          <a:ext cx="2991564" cy="1254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אם </a:t>
          </a:r>
          <a:r>
            <a:rPr lang="he-IL" sz="2900" b="1" u="sng" kern="12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יש</a:t>
          </a:r>
          <a:r>
            <a:rPr lang="he-IL" sz="29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 חשש</a:t>
          </a:r>
          <a:r>
            <a:rPr lang="en-US" sz="29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Guttman David" pitchFamily="2" charset="-79"/>
            </a:rPr>
            <a:t> </a:t>
          </a:r>
          <a:r>
            <a:rPr lang="he-IL" sz="29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ttman David" pitchFamily="2" charset="-79"/>
              <a:cs typeface="Guttman David" pitchFamily="2" charset="-79"/>
            </a:rPr>
            <a:t>להתפוררות הגוש או חשופי שורש</a:t>
          </a:r>
          <a:endParaRPr lang="he-IL" sz="29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Guttman David" pitchFamily="2" charset="-79"/>
            <a:cs typeface="Guttman David" pitchFamily="2" charset="-79"/>
          </a:endParaRPr>
        </a:p>
      </dsp:txBody>
      <dsp:txXfrm>
        <a:off x="759957" y="36746"/>
        <a:ext cx="2918072" cy="1181094"/>
      </dsp:txXfrm>
    </dsp:sp>
    <dsp:sp modelId="{3D358001-47D5-4434-A614-0270FC714D2B}">
      <dsp:nvSpPr>
        <dsp:cNvPr id="0" name=""/>
        <dsp:cNvSpPr/>
      </dsp:nvSpPr>
      <dsp:spPr>
        <a:xfrm rot="6599183">
          <a:off x="443474" y="1676461"/>
          <a:ext cx="1561775" cy="741193"/>
        </a:xfrm>
        <a:prstGeom prst="rightArrow">
          <a:avLst>
            <a:gd name="adj1" fmla="val 60000"/>
            <a:gd name="adj2" fmla="val 50000"/>
          </a:avLst>
        </a:prstGeom>
        <a:solidFill>
          <a:srgbClr val="00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500" kern="1200"/>
        </a:p>
      </dsp:txBody>
      <dsp:txXfrm rot="-5400000">
        <a:off x="1040005" y="1272866"/>
        <a:ext cx="444715" cy="1339417"/>
      </dsp:txXfrm>
    </dsp:sp>
    <dsp:sp modelId="{AB1903BD-D3F4-4F67-972C-E6B855FA3E75}">
      <dsp:nvSpPr>
        <dsp:cNvPr id="0" name=""/>
        <dsp:cNvSpPr/>
      </dsp:nvSpPr>
      <dsp:spPr>
        <a:xfrm>
          <a:off x="304070" y="2830108"/>
          <a:ext cx="1839481" cy="10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rPr>
            <a:t>עד ט"ו באלול</a:t>
          </a:r>
          <a:endParaRPr lang="he-IL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uttman David" pitchFamily="2" charset="-79"/>
            <a:cs typeface="Guttman David" pitchFamily="2" charset="-79"/>
          </a:endParaRPr>
        </a:p>
      </dsp:txBody>
      <dsp:txXfrm>
        <a:off x="335318" y="2861356"/>
        <a:ext cx="1776985" cy="1004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AF7D2-9D76-4D17-BEE9-E157D386EEA8}">
      <dsp:nvSpPr>
        <dsp:cNvPr id="0" name=""/>
        <dsp:cNvSpPr/>
      </dsp:nvSpPr>
      <dsp:spPr>
        <a:xfrm flipH="1">
          <a:off x="0" y="10379"/>
          <a:ext cx="5500726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F8AD-66B8-4FD5-9487-B992F3C3C48B}">
      <dsp:nvSpPr>
        <dsp:cNvPr id="0" name=""/>
        <dsp:cNvSpPr/>
      </dsp:nvSpPr>
      <dsp:spPr>
        <a:xfrm>
          <a:off x="854146" y="689189"/>
          <a:ext cx="4503711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יש לשתול מספר שבועות </a:t>
          </a:r>
          <a:r>
            <a:rPr lang="he-IL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לפני השמיטה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rPr>
            <a:t>כדי לקבל כיסוי מלא לפני השמיטה</a:t>
          </a:r>
        </a:p>
      </dsp:txBody>
      <dsp:txXfrm>
        <a:off x="854146" y="689189"/>
        <a:ext cx="4503711" cy="136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DB31FC-A142-440C-947F-D07F6611BC7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66EFF0-1931-4980-BEFF-A5A87956E3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F48FD-4A4A-42D3-8957-969A57D9D202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93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6EFF0-1931-4980-BEFF-A5A87956E322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8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6EFF0-1931-4980-BEFF-A5A87956E322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175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חבר ישר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5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D82A-668D-42D1-B931-31058E21FC3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CF16-8BBF-47B5-AEAC-98B4D797D5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7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AA67-A8FF-4C9D-B7B4-C0B7B19E9D3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7137-158C-45A7-B790-1A4232077D1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691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EFD-D16B-4EA9-AC70-3251507426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D9F27-2AA5-41A3-80F0-FAD543D1A85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FED-015B-464A-BD5F-7CB4CDCC95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A1D-2F64-4057-8491-114B95F33FDB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F95B-D6B5-44E5-A8F9-8B34890115A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37EF75-2D8C-4207-B06F-1F1550D5095A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A76E-97D3-43BB-A292-6C37A7CB4BE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1C9-3AEC-46EF-BDA0-AC2C6473B96E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1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51-B5FF-4480-855C-70056AE9EF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7CF9E0A-648D-4CA5-8AC4-6BD91BCA599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5A5A-E7D3-4A2F-A3D8-E6AC869F839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CBB6-A829-42AA-B97D-92A11D61C45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82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545-53FB-4829-8F94-D7365A46A4A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37D431-BF36-45BF-B409-489D9D4AB94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406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ADBD0C-FE28-41AF-BF89-A2B8CE6F6B19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AF21-B1A2-4FE7-A74B-6D84CE15439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430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128C-A321-4D71-843B-672CF8E7FE8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4E39-B3A1-4794-B436-152925842C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689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CC13-0E8F-4F50-A1E2-BCA466D10D1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19AE-5A07-46D9-A34E-8A04D1DDDBB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3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9FDA-82C3-4C9F-B789-444D5B93A11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6B0E-CE6B-414B-BB51-E56D76040F0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29495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0FE7-3B37-454C-AD33-E8B6A364D7D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363-758D-4152-8DF6-2A00BAFA867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1773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EFD-D16B-4EA9-AC70-3251507426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D9F27-2AA5-41A3-80F0-FAD543D1A85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FED-015B-464A-BD5F-7CB4CDCC95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A1D-2F64-4057-8491-114B95F33FDB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F95B-D6B5-44E5-A8F9-8B34890115A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37EF75-2D8C-4207-B06F-1F1550D5095A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A76E-97D3-43BB-A292-6C37A7CB4BE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1C9-3AEC-46EF-BDA0-AC2C6473B96E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51-B5FF-4480-855C-70056AE9EF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7CF9E0A-648D-4CA5-8AC4-6BD91BCA599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5A5A-E7D3-4A2F-A3D8-E6AC869F839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CBB6-A829-42AA-B97D-92A11D61C45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33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545-53FB-4829-8F94-D7365A46A4A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37D431-BF36-45BF-B409-489D9D4AB94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871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ADBD0C-FE28-41AF-BF89-A2B8CE6F6B19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AF21-B1A2-4FE7-A74B-6D84CE15439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71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128C-A321-4D71-843B-672CF8E7FE8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4E39-B3A1-4794-B436-152925842C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26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CAA5-01B3-4E93-A4BE-A17B081F67C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9C6DEE-45B6-4FDB-A454-77C9D522A48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924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CC13-0E8F-4F50-A1E2-BCA466D10D1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19AE-5A07-46D9-A34E-8A04D1DDDBB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0FE7-3B37-454C-AD33-E8B6A364D7D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363-758D-4152-8DF6-2A00BAFA867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3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EFD-D16B-4EA9-AC70-3251507426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D9F27-2AA5-41A3-80F0-FAD543D1A85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9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FED-015B-464A-BD5F-7CB4CDCC95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A1D-2F64-4057-8491-114B95F33FDB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81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F95B-D6B5-44E5-A8F9-8B34890115A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37EF75-2D8C-4207-B06F-1F1550D5095A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8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A76E-97D3-43BB-A292-6C37A7CB4BE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1C9-3AEC-46EF-BDA0-AC2C6473B96E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8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51-B5FF-4480-855C-70056AE9EF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7CF9E0A-648D-4CA5-8AC4-6BD91BCA599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5A5A-E7D3-4A2F-A3D8-E6AC869F839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CBB6-A829-42AA-B97D-92A11D61C45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976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545-53FB-4829-8F94-D7365A46A4A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37D431-BF36-45BF-B409-489D9D4AB94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7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ADBD0C-FE28-41AF-BF89-A2B8CE6F6B19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AF21-B1A2-4FE7-A74B-6D84CE15439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504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5843-45EC-4223-A346-B2B67FDEEF00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F3F2-DFD7-405A-B767-FB07FDCFAE3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02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128C-A321-4D71-843B-672CF8E7FE8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4E39-B3A1-4794-B436-152925842C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1264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CC13-0E8F-4F50-A1E2-BCA466D10D1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19AE-5A07-46D9-A34E-8A04D1DDDBB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0FE7-3B37-454C-AD33-E8B6A364D7D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363-758D-4152-8DF6-2A00BAFA867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41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EFD-D16B-4EA9-AC70-3251507426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D9F27-2AA5-41A3-80F0-FAD543D1A85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FED-015B-464A-BD5F-7CB4CDCC95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A1D-2F64-4057-8491-114B95F33FDB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F95B-D6B5-44E5-A8F9-8B34890115A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37EF75-2D8C-4207-B06F-1F1550D5095A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3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A76E-97D3-43BB-A292-6C37A7CB4BE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1C9-3AEC-46EF-BDA0-AC2C6473B96E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51-B5FF-4480-855C-70056AE9EF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7CF9E0A-648D-4CA5-8AC4-6BD91BCA599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5A5A-E7D3-4A2F-A3D8-E6AC869F839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CBB6-A829-42AA-B97D-92A11D61C45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13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545-53FB-4829-8F94-D7365A46A4A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37D431-BF36-45BF-B409-489D9D4AB94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81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C51B-874C-4628-B4BE-AB7501FB42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8AE8F4-3ABC-42D9-BF09-48172740A8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86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ADBD0C-FE28-41AF-BF89-A2B8CE6F6B19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AF21-B1A2-4FE7-A74B-6D84CE15439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60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128C-A321-4D71-843B-672CF8E7FE8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4E39-B3A1-4794-B436-152925842C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015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CC13-0E8F-4F50-A1E2-BCA466D10D1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19AE-5A07-46D9-A34E-8A04D1DDDBB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2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0FE7-3B37-454C-AD33-E8B6A364D7D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363-758D-4152-8DF6-2A00BAFA867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05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EFD-D16B-4EA9-AC70-3251507426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6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0D9F27-2AA5-41A3-80F0-FAD543D1A85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8FED-015B-464A-BD5F-7CB4CDCC95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FA1D-2F64-4057-8491-114B95F33FDB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9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F95B-D6B5-44E5-A8F9-8B34890115A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37EF75-2D8C-4207-B06F-1F1550D5095A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A76E-97D3-43BB-A292-6C37A7CB4BE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E1C9-3AEC-46EF-BDA0-AC2C6473B96E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1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51-B5FF-4480-855C-70056AE9EF4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7CF9E0A-648D-4CA5-8AC4-6BD91BCA599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9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5A5A-E7D3-4A2F-A3D8-E6AC869F839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CBB6-A829-42AA-B97D-92A11D61C45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5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24DE-7EDE-46E3-9076-C17E21ADA0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4A1D-5139-4AFC-B8EE-9FA1227C87C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67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D545-53FB-4829-8F94-D7365A46A4A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37D431-BF36-45BF-B409-489D9D4AB94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1414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ADBD0C-FE28-41AF-BF89-A2B8CE6F6B19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AF21-B1A2-4FE7-A74B-6D84CE15439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108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128C-A321-4D71-843B-672CF8E7FE82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4E39-B3A1-4794-B436-152925842CC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62009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CC13-0E8F-4F50-A1E2-BCA466D10D1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19AE-5A07-46D9-A34E-8A04D1DDDBB1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0FE7-3B37-454C-AD33-E8B6A364D7D4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363-758D-4152-8DF6-2A00BAFA867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55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8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15DE-9A46-4D91-BC81-3F9B06FFDA0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9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0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1A645C-3324-4F52-A992-8893356893E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080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FBA2-E2B4-4CE2-8A50-D28F7459219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5881-8B84-4512-8B41-CA247A2A44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54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מלבן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6DED-40CA-44AF-874F-D77F94C35A5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BA2D3-451C-43BF-833D-A5FA180876F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233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FF9A49-54E8-4687-8DBD-8DDE45B7BA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73BF-B295-47CD-8E2F-3F0159706E0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24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0AFD-EAA4-4113-A9DC-DFF780CAFF3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287D-C41B-445F-AD72-3081611C623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51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אליפסה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E64A-6C29-452A-B5E0-11EB2FD6F38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7" name="מציין מיקום של תאריך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D828-DD7F-446C-9624-151B83DFD0C0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8" name="מציין מיקום של כותרת תחתונה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226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4D55-0B6B-4DC1-9197-A9AE12E8DF6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E9D6-92E0-4193-920C-D6F3909EE06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769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185F-820D-492E-BF4A-7B21C5B6D49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מציין מיקום של תאריך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8590-37C5-4306-B398-0D05DF27C80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5" name="מציין מיקום של כותרת תחתונה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756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קבוצה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צורה חופשית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11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9F262C-20DF-4A7F-B5C4-0455137EFEC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2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1C3F70-252F-4825-B015-F9DD1468639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2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1533-C5BB-4C7E-BC54-A378BABBE7C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4E0D-F493-4C64-A351-65D9B1A2733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798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סוגר זוויתי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סוגר זוויתי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D9367-FBF0-4272-81FF-14EAB387B5D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4F55A7-B19D-4CE0-97A0-559A449B7A5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497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13670-192E-4310-8DC1-F2138AC24D2F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AF9D1-125D-4FEC-84CD-B3481F5AC2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825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45C8B-8B8A-4A7D-8F58-8D7C222EA44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4397-7A94-4832-90C4-3E708F58B1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01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94B647-C76E-4EA0-AF26-50679420459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93DEB-154F-4D09-9949-4B9BB675C99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849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1F33-F695-4A22-A1C3-F8863FFDD0C0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0F87-77C1-45DA-8C80-D9FBC970D4E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2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חבר ישר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7E89-4CDB-403B-BA72-36AC74B102D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19A5-C80E-4F1F-B551-C2F68923810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02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6B9B56-B61E-45BA-8811-1400B8D8528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AB121-1D51-47D2-A238-83C425AB62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68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צורה חופשית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משולש ישר-זווית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סוגר זוויתי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סוגר זוויתי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7CA0DB-1A30-41FB-8DBD-8DBD6CA50C7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2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074F14-8184-4F5D-875A-09BC6BEF396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68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1135-894C-4800-81C4-041DC04784C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8BFE-06BE-44A3-A34C-D04286AFBE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827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4222-5AA9-4EF9-B46B-A2F5AEB45C3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5FA0-D572-4D4C-85F7-3D233820D1B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51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9D75-4B5F-432E-B733-B2FEFB0CCCD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AB48-1AC2-4586-A86D-C43A94DE5FB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567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05CF-EB46-4E29-999E-A213148E6B0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11C8-299E-404B-A55D-A05F687E7AC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7860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907D-5F57-47F1-AD40-21192F984CF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B569-7B76-448D-AB84-ECB7F6B000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344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15D3-965D-4C8E-9C87-44D5164C0FF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04F2-8705-4FEB-B692-94CFE059D12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01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B820-F0BA-4B2F-9316-32A530F1A07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5386-9976-4C99-B068-353E2A668CB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24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22DD-F096-46AB-9CBE-5EF7D165E16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8388-7E6C-4173-BA57-E9CF7F6E061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403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647E-67C4-4BD9-9FA1-3BB83C9B6F4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C22E-4AB8-406A-BF83-BB813338AA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24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30BD-05B9-4ACB-9BAD-521083C8567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3B1A-DE99-446A-93DB-E755B763D8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39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9D9D-9F7B-47EF-9CFA-9405D8DFC66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2F67-4CDF-48C3-9EE3-95AB7B8C796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029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FFD0-0B5A-4019-BE39-6F8DD8827C6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BAF7-E9C1-4B93-AAF3-E658FC3630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561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D50B-5581-4E20-9460-C8556BDF231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5B25-5993-4E82-ACEE-3E77F6A5F1F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673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42B7-FD59-4297-A1BC-F4ECC22D6CDC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4FF3-640C-4A56-AB29-08DDDCFB35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849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7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C4044A-742A-4D8C-BBD5-76A8F96EF8F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0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6418E7-4C4C-4977-85F9-756DC05524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2197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4BB3-6F5B-4182-AAF7-A2A4449B886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F141-DE2E-448C-8FE2-7BD9F585DB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3046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6EC4-5A41-404E-9E2C-69121EBCF95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2489E1-1DCD-4F49-B4CD-26CE80B02A1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19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D3B66C-BF44-4ADE-9B74-C496115F05E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41BF0A-DC76-4AF7-B836-1671328A728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2659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48EC86-FEC7-488E-9A1A-E28ED6557C6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מספר שקופית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01A254-B9AD-4FE0-A619-AE1AA441E12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A90A-1BD4-4D77-B958-49D5E7ED5C2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7D08-3E73-488F-A999-35EF14A219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434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1CCC-F1F2-407F-8778-5288250ED4C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A79C-CEE5-4618-A063-C6CC60F201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828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B39-19E5-4B71-BCC1-42CAD20E0A3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A49ED2-F80D-4AB9-BFAB-4A60F3B19C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6351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4A05-E36E-4A78-AAB5-E450FFF23ED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CAD4-747E-46B3-A01E-528167C7D8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178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21F7E7-14CB-4D4E-AC5B-D7D1E76005E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0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5750EEF-237C-4A3C-9A3A-91E51A31B51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631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EEF5-AA89-4E99-B3A4-73E245883DA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BFB7-618C-4380-9026-981EDBF60C7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333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C41A-A0B4-408E-8E73-9E8BA330BA9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8683-C4BE-4805-8209-F7DC499C4E9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957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D667-DFBE-4CA1-83AF-292352CBE92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58B0-71A6-42F8-9F83-9465CC956F2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02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2427-D01F-4F14-BB84-CE1F9A2CA751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8ED4-E78B-4F7C-8BB6-45F03E4FF4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838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34F-9FF8-4B2A-91F3-C8749218B58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F5DE-2E4B-4F0A-A2C9-821EA46A83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2F42-A844-4F3D-A910-F018628875F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ACB-B2C5-42E2-B30C-02EEBF5AD1D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73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8214-C3B0-45FC-A6D5-697784FF440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C3E2-D0FD-4EA6-B954-CC3CCB2D69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656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D8E3-22D2-41A5-AED8-CBB6C7F929D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35BF-9ACB-4A9E-9F89-7C7CCC068BD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1726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8E5-F2DB-4BCF-AA7D-C6517CCEA7F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AA1F-F950-4353-BEED-4637A7CA17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87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59C9-F36F-40E0-A695-6CF29790D09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EB52-57FC-41EA-85FE-9FCD68614C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215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E10D-8C32-4A0C-BD0F-E6FAE7A7908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D024-0E25-49FE-B052-839413EDA0F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14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24AE-75D1-42BA-9602-96C5ACEB4D0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FB4B-A915-428E-BB9D-7E8AF12BB5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218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32F9-B4A0-4331-9CA4-8149B2AB188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D89B-7E9B-43EC-935F-0A080DE807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599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7444-2243-4BF7-88BF-9555508C635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1992-990B-4925-B0D2-F38E0A23DD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181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מחבר ישר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6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E69685-1CB8-4E1B-B4DB-6C0F13BA64E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13776F-6D3B-4470-8EA0-29DCB70C3E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46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1515-CFAB-4298-B356-9A79604F5AA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FDC4-E738-4EFC-99F0-C1C5961927B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376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A5A12B-1A2B-445F-8621-0C9D69D4026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7A96C-6096-41E2-BCEF-6590E64440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39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6B9A-0570-42C8-9734-E846E96B385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7121-583C-4107-BB56-25EA5C7105B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6408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652B-AD41-4FB8-91BD-66DE79CCC41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554A-72EA-44A2-90DA-E3305F3EF2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176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F01F-F24B-4775-AD44-81703C73A55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9302-0F71-4294-8D5E-5AFE937DC3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448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3AB6-7884-4BEF-9D73-9E5D3B519F7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2356-791C-4BFD-9F06-B2C3419679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2440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7693-00C4-46F6-AF63-6D9354B2979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417B-4103-449A-BEC7-7FCAF3A25E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095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4234-03D8-43A0-A2E2-97D92121B7F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716A-6B48-4C24-AE1C-39AC777168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004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12804-9573-4CC4-BE2F-7A5F39B2BBC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3BA40-67F1-46A1-AE1D-C55F5274498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78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E6C6-3E0E-474D-8EE6-4B1B90ADC3E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47D1-C09A-4861-B405-A0E749936D3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955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E31F4-4056-41FF-86FB-34029CB4369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E175902-0C19-45FD-9A0E-2359DFBC062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880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מלבן מעוגל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FA76-B5A2-474E-9C55-D56933201D6F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2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EB420B-BCDA-4394-A2DC-2B84B35A1A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19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EC0E-4792-4AB5-9C35-FB7859885BF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13D1-D9D2-4685-8BE7-E6A844F1EAA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1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FC73-0A0A-40A6-B9E2-482D28DA6E4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F89C-398E-45A9-AC50-02F9C3977AE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2050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מלבן מעוגל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D5E5-E03D-4BB5-B9A6-1EA6A20DCEA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988C-0FE9-43FF-B802-12D13BADCE9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574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126D-28A3-4178-AFA3-10BCE099E51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67B5-0213-495B-97B3-E1D4A4D4032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6076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AE21-D760-40A5-9C07-E01222AE0BC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1DF0-40A3-4B1B-B341-208E79233C7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216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AEB5-637D-496A-8DEC-B19A005CFD3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CD6F-8093-4F08-A6DF-DEA3E6A3075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439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3FA8-369F-44D6-AB8F-EC2C418473C5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9604-24B5-4296-A716-83BB7113809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701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מלבן מעוגל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B2AC-1D25-4E0A-9CD7-69A7788889E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808E-C2F5-4A62-B9E3-7BAF34B8C0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192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8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6FF7-DF3C-4E3F-B4D7-27E66BB03F6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9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23D8-C3BC-4308-9D17-0BB2FF7000F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52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8AB5-09B6-46DD-9766-A02A285606C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3B83-265E-4E4D-A250-64CE8DFEAE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0276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70E3-EF23-48BA-B2BC-EC32C303351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310A-6E45-44EA-8F6A-BD6EE93B6DC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915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עם פינות אלכסוניות מעוגלות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E85978F-FFB3-4234-99FF-66EF1E89617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94F6AB2-92D0-483B-A91F-6D1B35B358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424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B5EF-FB8E-417B-AF0B-CF5FBB17BBF7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9B73-552C-4C81-BBBD-2F274580C21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4856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9D919-5C21-43E3-A74F-3BE5E827A030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07B96-464D-4D67-A73D-6A29F7017D7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346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67B053F-A2CC-4116-BEE2-FF21B7915B3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103D8F-7FA3-48E2-BE17-FF942A6D450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41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222BF-8C72-4E6A-9892-977FAAD44FD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D72D15-0524-4393-8F0B-C69B46EE193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588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9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EBE07-7C7D-4FF1-8964-6E1A34EF331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10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25B72-EC68-4DB8-A71C-C23292975CE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52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318AF2-1D72-4B41-967C-D07EA0308EE2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B6AF0-F373-4F51-BF6F-7238C952028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023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238C-3A2D-4BDE-AA09-A0D11580478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466D-1934-47B2-8806-2AA39814259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001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1CD8735-2506-4866-8FA8-9FBF6DC15766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7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70EE5B-0837-4D5F-910E-B63972F9BFF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8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90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A17AD3A-864A-4230-9708-21D3DEDEF594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C108F3A-F8F1-4268-ACA5-EA81DF5D31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98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8A7E-575F-43EA-B1DD-93681069F8A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1764-7146-4F56-A8DA-AB6EFA80ED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230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A03-3551-4C6E-BA4B-D9691359228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0C2E-ADCA-46A8-B790-36BE5647CD6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3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מציין מיקום טקסט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7B289-5261-4F8A-B2AD-11509F427E0A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5D4D-5950-4617-AB91-70B2E6D363B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38" r:id="rId4"/>
    <p:sldLayoutId id="2147483988" r:id="rId5"/>
    <p:sldLayoutId id="2147483939" r:id="rId6"/>
    <p:sldLayoutId id="2147483989" r:id="rId7"/>
    <p:sldLayoutId id="2147483990" r:id="rId8"/>
    <p:sldLayoutId id="2147483991" r:id="rId9"/>
    <p:sldLayoutId id="2147483940" r:id="rId10"/>
    <p:sldLayoutId id="2147483992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haroni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376C5D-2FB8-41FB-A72D-41D0523D112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83B47-094D-4937-8179-7CC92440C498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18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8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682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376C5D-2FB8-41FB-A72D-41D0523D112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83B47-094D-4937-8179-7CC92440C498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18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8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6359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376C5D-2FB8-41FB-A72D-41D0523D112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83B47-094D-4937-8179-7CC92440C498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18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8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6226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376C5D-2FB8-41FB-A72D-41D0523D112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83B47-094D-4937-8179-7CC92440C498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18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8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745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376C5D-2FB8-41FB-A72D-41D0523D112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C83B47-094D-4937-8179-7CC92440C498}" type="slidenum">
              <a:rPr lang="he-IL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18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718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6779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F870C-0DEF-40F2-8907-21E6975EB943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אליפסה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15D3B-E8F2-4DC6-BF8A-7E6A85AD62F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206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6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ct val="20000"/>
        </a:spcBef>
        <a:spcAft>
          <a:spcPct val="0"/>
        </a:spcAft>
        <a:buClr>
          <a:srgbClr val="AEBAD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081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C6264E-339C-4106-B72F-4186AB3916B0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508A30-84A2-48DF-BF39-B3AA8F0441D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41" r:id="rId2"/>
    <p:sldLayoutId id="2147484005" r:id="rId3"/>
    <p:sldLayoutId id="2147484006" r:id="rId4"/>
    <p:sldLayoutId id="2147484007" r:id="rId5"/>
    <p:sldLayoutId id="2147484008" r:id="rId6"/>
    <p:sldLayoutId id="2147483942" r:id="rId7"/>
    <p:sldLayoutId id="2147484009" r:id="rId8"/>
    <p:sldLayoutId id="2147484010" r:id="rId9"/>
    <p:sldLayoutId id="2147483943" r:id="rId10"/>
    <p:sldLayoutId id="214748394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4099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153B28-7F09-4366-BC82-21DF63390F6D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4FA93-A168-449D-845A-2FE8EDACCF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512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9E3F09-C012-40A7-87BF-FF2F64532B88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1D01B5-F671-4782-9ECC-BA76B467F70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56" r:id="rId2"/>
    <p:sldLayoutId id="2147484012" r:id="rId3"/>
    <p:sldLayoutId id="2147484013" r:id="rId4"/>
    <p:sldLayoutId id="2147484014" r:id="rId5"/>
    <p:sldLayoutId id="2147483957" r:id="rId6"/>
    <p:sldLayoutId id="2147484015" r:id="rId7"/>
    <p:sldLayoutId id="2147483958" r:id="rId8"/>
    <p:sldLayoutId id="2147484016" r:id="rId9"/>
    <p:sldLayoutId id="2147483959" r:id="rId10"/>
    <p:sldLayoutId id="214748401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9pPr>
    </p:titleStyle>
    <p:bodyStyle>
      <a:lvl1pPr marL="319088" indent="-319088" algn="r" rtl="1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4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E53A5F-D701-49C7-AD88-4BEE1AC1ABD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5A224D4-8731-48F2-A349-101B11CC65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grpSp>
        <p:nvGrpSpPr>
          <p:cNvPr id="6153" name="קבוצה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60" r:id="rId2"/>
    <p:sldLayoutId id="2147484019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4020" r:id="rId9"/>
    <p:sldLayoutId id="2147483966" r:id="rId10"/>
    <p:sldLayoutId id="214748396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8198" name="מציין מיקום טקסט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41D934-327F-4C0D-99F8-F0E2DCB02759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0A6B49-AB51-4A69-BB3B-99D76994F4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68" r:id="rId2"/>
    <p:sldLayoutId id="2147484033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4034" r:id="rId9"/>
    <p:sldLayoutId id="2147483974" r:id="rId10"/>
    <p:sldLayoutId id="2147484035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2pPr>
      <a:lvl3pPr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3pPr>
      <a:lvl4pPr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4pPr>
      <a:lvl5pPr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Gisha" pitchFamily="34" charset="-79"/>
        </a:defRPr>
      </a:lvl9pPr>
      <a:extLst/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r" rtl="1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r" rtl="1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r" rtl="1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r" rtl="1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מלבן מעוגל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9221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2A7D46-ABA3-46A0-91D1-A9CB930A2E5E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A1077D1-13A3-4A8F-AF3D-B6D4AC2A2D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3975" r:id="rId2"/>
    <p:sldLayoutId id="2147484037" r:id="rId3"/>
    <p:sldLayoutId id="2147483976" r:id="rId4"/>
    <p:sldLayoutId id="2147483977" r:id="rId5"/>
    <p:sldLayoutId id="2147483978" r:id="rId6"/>
    <p:sldLayoutId id="2147483979" r:id="rId7"/>
    <p:sldLayoutId id="2147484038" r:id="rId8"/>
    <p:sldLayoutId id="2147484039" r:id="rId9"/>
    <p:sldLayoutId id="2147483980" r:id="rId10"/>
    <p:sldLayoutId id="214748398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2pPr>
      <a:lvl3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3pPr>
      <a:lvl4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4pPr>
      <a:lvl5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9pPr>
    </p:titleStyle>
    <p:bodyStyle>
      <a:lvl1pPr marL="273050" indent="-273050" algn="r" rtl="1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8C429252-2DE3-4F45-8811-A56242377A0B}" type="datetimeFigureOut">
              <a:rPr lang="he-IL"/>
              <a:pPr>
                <a:defRPr/>
              </a:pPr>
              <a:t>כ'/כסלו/תשפ"א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D687C09-27B4-445D-B202-E0B38E19DBF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p3d>
              <a:bevelT w="19050" h="12700"/>
            </a:sp3d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49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3982" r:id="rId7"/>
    <p:sldLayoutId id="2147484046" r:id="rId8"/>
    <p:sldLayoutId id="2147484047" r:id="rId9"/>
    <p:sldLayoutId id="2147483983" r:id="rId10"/>
    <p:sldLayoutId id="2147483984" r:id="rId11"/>
  </p:sldLayoutIdLst>
  <p:txStyles>
    <p:titleStyle>
      <a:lvl1pPr marL="53975" indent="-53975" algn="r" rtl="1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2pPr>
      <a:lvl3pPr marL="539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3pPr>
      <a:lvl4pPr marL="539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4pPr>
      <a:lvl5pPr marL="539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5pPr>
      <a:lvl6pPr marL="5111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6pPr>
      <a:lvl7pPr marL="9683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7pPr>
      <a:lvl8pPr marL="14255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8pPr>
      <a:lvl9pPr marL="18827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34" charset="-79"/>
        </a:defRPr>
      </a:lvl9pPr>
      <a:extLst/>
    </p:titleStyle>
    <p:bodyStyle>
      <a:lvl1pPr marL="292100" indent="-292100" algn="r" rtl="1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r" rtl="1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r" rtl="1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6.jpeg"/><Relationship Id="rId4" Type="http://schemas.microsoft.com/office/2007/relationships/hdphoto" Target="../media/hdphoto7.wdp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3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48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59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microsoft.com/office/2007/relationships/hdphoto" Target="../media/hdphoto9.wdp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66.jpeg"/><Relationship Id="rId5" Type="http://schemas.microsoft.com/office/2007/relationships/hdphoto" Target="../media/hdphoto8.wdp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2844" y="253537"/>
            <a:ext cx="8821220" cy="20621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הכנה מקצועית של גן הנוי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לקראת השמיטה</a:t>
            </a:r>
          </a:p>
        </p:txBody>
      </p:sp>
      <p:sp>
        <p:nvSpPr>
          <p:cNvPr id="5" name="מלבן 4"/>
          <p:cNvSpPr/>
          <p:nvPr/>
        </p:nvSpPr>
        <p:spPr>
          <a:xfrm>
            <a:off x="108498" y="5085184"/>
            <a:ext cx="88212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latin typeface="FrankRuehl" pitchFamily="34" charset="-79"/>
              <a:cs typeface="FrankRuehl" pitchFamily="34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Ruehl" pitchFamily="34" charset="-79"/>
                <a:cs typeface="FrankRuehl" pitchFamily="34" charset="-79"/>
              </a:rPr>
              <a:t>                                     </a:t>
            </a:r>
            <a:endParaRPr lang="he-IL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2" name="Picture 2" descr="C:\Users\RONEN\Desktop\מצגות מוטי\לוגו מחודש - מכון התורה והארץ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91653" y1="5320" x2="91653" y2="5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9" y="2060848"/>
            <a:ext cx="5831483" cy="41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עם פינות אלכסוניות חתוכות 5"/>
          <p:cNvSpPr/>
          <p:nvPr/>
        </p:nvSpPr>
        <p:spPr>
          <a:xfrm flipH="1">
            <a:off x="4929188" y="2643188"/>
            <a:ext cx="4000500" cy="92868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214313" y="2643188"/>
            <a:ext cx="871537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עץ פרי חשוף שורשים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  או גוש העלול להתפורר: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   </a:t>
            </a: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עד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ט"ו באב. </a:t>
            </a: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(כגון: העתקת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תמרים, 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חרובים, זיתים וכו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')</a:t>
            </a:r>
            <a:endParaRPr lang="he-I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82950" name="Picture 6" descr="D:\מצגות מוטי\העתקת חרוב 124 טו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593932"/>
            <a:ext cx="2457991" cy="3709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:\נטיעה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189"/>
          <a:stretch/>
        </p:blipFill>
        <p:spPr bwMode="auto">
          <a:xfrm>
            <a:off x="2339752" y="3681509"/>
            <a:ext cx="2844331" cy="2123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מלבן 3"/>
          <p:cNvSpPr/>
          <p:nvPr/>
        </p:nvSpPr>
        <p:spPr>
          <a:xfrm>
            <a:off x="642910" y="152451"/>
            <a:ext cx="7858164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לנטיעת עצים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לפני השמיטה 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מצגות יואל\ערלה\gus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800533" cy="36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עם פינה יחידה חתוכה 5"/>
          <p:cNvSpPr/>
          <p:nvPr/>
        </p:nvSpPr>
        <p:spPr>
          <a:xfrm flipH="1" flipV="1">
            <a:off x="4000500" y="2786063"/>
            <a:ext cx="4929188" cy="928687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3635896" y="2767013"/>
            <a:ext cx="5293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עץ פרי בגוש בעציץ שאינו נקוב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או המונח על יריעה חוצצת: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   </a:t>
            </a:r>
            <a:endParaRPr lang="he-I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 עד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כ"ט באב.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בתנאי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שהגוש לא מתפורר.</a:t>
            </a:r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42910" y="152451"/>
            <a:ext cx="7858164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לנטיעת עצים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לפני השמיטה 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ות אלכסוניות חתוכות 4"/>
          <p:cNvSpPr/>
          <p:nvPr/>
        </p:nvSpPr>
        <p:spPr>
          <a:xfrm flipH="1">
            <a:off x="5000625" y="2643188"/>
            <a:ext cx="3929063" cy="92868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000625" y="2643188"/>
            <a:ext cx="39290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עץ סרק בגוש </a:t>
            </a:r>
            <a:r>
              <a:rPr lang="he-IL" sz="2800" b="1" dirty="0" smtClean="0">
                <a:latin typeface="Guttman David" pitchFamily="2" charset="-79"/>
                <a:cs typeface="Guttman David" pitchFamily="2" charset="-79"/>
              </a:rPr>
              <a:t>–</a:t>
            </a:r>
            <a:endParaRPr lang="he-IL" sz="2800" b="1" dirty="0"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 </a:t>
            </a:r>
            <a:endParaRPr lang="he-I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עד ערב ראש השנה.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בתנאי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שהגוש לא מתפורר.</a:t>
            </a:r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42910" y="152451"/>
            <a:ext cx="7858164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לנטיעת עצים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לפני השמיטה 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  <p:pic>
        <p:nvPicPr>
          <p:cNvPr id="84997" name="Picture 5" descr="C:\Users\RONEN\Desktop\0000267_-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4674"/>
            <a:ext cx="2641126" cy="39641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C:\Users\RONEN\Desktop\0000098_-25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2891"/>
            <a:ext cx="1640912" cy="39659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עם פינה יחידה חתוכה 5"/>
          <p:cNvSpPr/>
          <p:nvPr/>
        </p:nvSpPr>
        <p:spPr>
          <a:xfrm flipH="1">
            <a:off x="4214813" y="2714625"/>
            <a:ext cx="4714875" cy="1357313"/>
          </a:xfrm>
          <a:prstGeom prst="snip1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0" y="2714625"/>
            <a:ext cx="8929688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עץ סרק חשוף שורש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FF0000"/>
                </a:solidFill>
                <a:latin typeface="Guttman David" pitchFamily="2" charset="-79"/>
                <a:cs typeface="Guttman David" pitchFamily="2" charset="-79"/>
              </a:rPr>
              <a:t>              או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Guttman David" pitchFamily="2" charset="-79"/>
                <a:cs typeface="Guttman David" pitchFamily="2" charset="-79"/>
              </a:rPr>
              <a:t>כשיש חשש להתפוררות הגוש: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b="1" dirty="0">
              <a:solidFill>
                <a:schemeClr val="bg2">
                  <a:lumMod val="75000"/>
                </a:schemeClr>
              </a:solidFill>
              <a:latin typeface="Guttman David" pitchFamily="2" charset="-79"/>
              <a:cs typeface="Guttman David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עד ט"ו באלול.</a:t>
            </a:r>
            <a:endParaRPr lang="he-I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42910" y="152451"/>
            <a:ext cx="7858164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לנטיעת עצים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לפני השמיטה 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5" y="2492896"/>
            <a:ext cx="2731769" cy="3777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חץ ימינה 2"/>
          <p:cNvSpPr/>
          <p:nvPr/>
        </p:nvSpPr>
        <p:spPr>
          <a:xfrm>
            <a:off x="827584" y="5301208"/>
            <a:ext cx="108012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he-IL" sz="5400" dirty="0" smtClean="0"/>
              <a:t>המלצה מעשית</a:t>
            </a:r>
            <a:endParaRPr lang="he-IL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536504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e-IL" dirty="0" smtClean="0">
                <a:solidFill>
                  <a:srgbClr val="00B050"/>
                </a:solidFill>
              </a:rPr>
              <a:t>לפני שנת השמיטה ישנו ביקוש גדול לעצים לנטיעה במגזר הפרטי והציבורי.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e-IL" dirty="0">
                <a:solidFill>
                  <a:srgbClr val="00B050"/>
                </a:solidFill>
              </a:rPr>
              <a:t> </a:t>
            </a:r>
            <a:r>
              <a:rPr lang="he-IL" dirty="0" smtClean="0">
                <a:solidFill>
                  <a:srgbClr val="00B050"/>
                </a:solidFill>
              </a:rPr>
              <a:t>בעבר אזל מלאי העצים במשתלות ולא ניתן היה להשלים פרויקטים בהתאם לתכנון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e-I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לכן מומלץ לבצע את הזמנת העצים מוקדם ככל האפשר</a:t>
            </a:r>
          </a:p>
          <a:p>
            <a:pPr algn="just"/>
            <a:endParaRPr lang="he-I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357563" y="5773738"/>
            <a:ext cx="5616575" cy="584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he-IL" sz="3200" b="1" dirty="0">
                <a:solidFill>
                  <a:schemeClr val="tx1"/>
                </a:solidFill>
                <a:latin typeface="Guttman David" pitchFamily="2" charset="-79"/>
                <a:ea typeface="Calibri" pitchFamily="34" charset="0"/>
                <a:cs typeface="Guttman David" pitchFamily="2" charset="-79"/>
              </a:rPr>
              <a:t>כ"ו באלול - (יש להשקות מיד)</a:t>
            </a:r>
            <a:endParaRPr lang="he-IL" sz="4800" b="1" dirty="0">
              <a:solidFill>
                <a:schemeClr val="tx1"/>
              </a:solidFill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1406" y="-24"/>
            <a:ext cx="9001172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לשתילת וזריעת צמחי נוי </a:t>
            </a: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חד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שנתיים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  <p:pic>
        <p:nvPicPr>
          <p:cNvPr id="57346" name="Picture 2" descr="C:\Users\מדרשה\Desktop\תמונות\file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657" y="2285992"/>
            <a:ext cx="41018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C:\Users\מדרשה\Desktop\תמונות\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5" y="2285992"/>
            <a:ext cx="256306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C:\Users\מדרשה\Desktop\תמונות\300px-Dmumit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7161" y="2285992"/>
            <a:ext cx="316683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" y="-24"/>
            <a:ext cx="9144000" cy="236988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72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לשתילת צמחי נוי </a:t>
            </a: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רב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שנתיים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(שאין בהם דין ערלה)</a:t>
            </a:r>
            <a:endParaRPr lang="en-US" sz="280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440717259"/>
              </p:ext>
            </p:extLst>
          </p:nvPr>
        </p:nvGraphicFramePr>
        <p:xfrm>
          <a:off x="5143504" y="2500306"/>
          <a:ext cx="3714776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מחבר ישר 19"/>
          <p:cNvCxnSpPr/>
          <p:nvPr/>
        </p:nvCxnSpPr>
        <p:spPr>
          <a:xfrm rot="10800000">
            <a:off x="0" y="235743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3954719097"/>
              </p:ext>
            </p:extLst>
          </p:nvPr>
        </p:nvGraphicFramePr>
        <p:xfrm>
          <a:off x="214282" y="2500306"/>
          <a:ext cx="3714776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he-IL" sz="6000" dirty="0" smtClean="0"/>
              <a:t>המלצה מעשית</a:t>
            </a:r>
            <a:endParaRPr lang="he-IL" sz="6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e-IL" b="1" dirty="0" smtClean="0">
                <a:solidFill>
                  <a:srgbClr val="00B050"/>
                </a:solidFill>
              </a:rPr>
              <a:t>צמחי נוי חד שנתיים לשתול סמוך לראש השנה, עד כ"ו באלול, בקרקע מדושנת </a:t>
            </a:r>
            <a:r>
              <a:rPr lang="he-IL" b="1" dirty="0" err="1" smtClean="0">
                <a:solidFill>
                  <a:srgbClr val="00B050"/>
                </a:solidFill>
              </a:rPr>
              <a:t>בקומפוסט</a:t>
            </a:r>
            <a:r>
              <a:rPr lang="he-IL" b="1" dirty="0" smtClean="0">
                <a:solidFill>
                  <a:srgbClr val="00B050"/>
                </a:solidFill>
              </a:rPr>
              <a:t> ותחוחה, כדי שהגידול יתארך ככל האפשר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e-IL" b="1" dirty="0" smtClean="0">
                <a:solidFill>
                  <a:srgbClr val="00B050"/>
                </a:solidFill>
              </a:rPr>
              <a:t>לבצע את הזמנת השתילים כבר באביב, כדי להבטיח אספקה במועד</a:t>
            </a:r>
            <a:endParaRPr lang="he-I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0" y="1285875"/>
            <a:ext cx="642938" cy="150018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142976" y="214290"/>
            <a:ext cx="6643734" cy="110799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66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שתילת מרבדי דשא</a:t>
            </a:r>
            <a:endParaRPr lang="he-IL" sz="66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תמונה 12" descr="iStock_000007540251X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7662"/>
            <a:ext cx="40481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תמונה 13" descr="iStock_000012811505X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34" y="1528768"/>
            <a:ext cx="40576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דיאגרמה 11"/>
          <p:cNvGraphicFramePr/>
          <p:nvPr/>
        </p:nvGraphicFramePr>
        <p:xfrm>
          <a:off x="3643306" y="4000504"/>
          <a:ext cx="5500726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מלבן 14"/>
          <p:cNvSpPr/>
          <p:nvPr/>
        </p:nvSpPr>
        <p:spPr>
          <a:xfrm>
            <a:off x="8501063" y="0"/>
            <a:ext cx="642937" cy="150018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17" name="תמונה 16" descr="jj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124" y="1500174"/>
            <a:ext cx="3690908" cy="275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r>
              <a:rPr lang="he-IL" dirty="0" smtClean="0"/>
              <a:t>אמנם מבחינה הלכתית מותר להניח מרבדי דשא עד כ"ו באלול, </a:t>
            </a:r>
            <a:br>
              <a:rPr lang="he-IL" dirty="0" smtClean="0"/>
            </a:br>
            <a:r>
              <a:rPr lang="he-IL" sz="6600" dirty="0" smtClean="0">
                <a:solidFill>
                  <a:srgbClr val="ED1B1B"/>
                </a:solidFill>
              </a:rPr>
              <a:t>אבל</a:t>
            </a:r>
            <a:endParaRPr lang="he-IL" sz="6600" dirty="0">
              <a:solidFill>
                <a:srgbClr val="ED1B1B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מבחינה מעשית הנחת מרבדי הדשא עלולה להיות כרוכה בבעיות של "</a:t>
            </a:r>
            <a:r>
              <a:rPr lang="he-IL" dirty="0" err="1" smtClean="0">
                <a:solidFill>
                  <a:schemeClr val="tx1"/>
                </a:solidFill>
              </a:rPr>
              <a:t>אברויי</a:t>
            </a:r>
            <a:r>
              <a:rPr lang="he-IL" dirty="0" smtClean="0">
                <a:solidFill>
                  <a:schemeClr val="tx1"/>
                </a:solidFill>
              </a:rPr>
              <a:t>" בשמיטה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ומדוע ?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מדרשה\Desktop\תמונות\6%20Furrow%20Pl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19"/>
            <a:ext cx="3867147" cy="400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/>
          <p:cNvSpPr/>
          <p:nvPr/>
        </p:nvSpPr>
        <p:spPr>
          <a:xfrm>
            <a:off x="566810" y="285728"/>
            <a:ext cx="80057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000" b="1" cap="all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המלאכות</a:t>
            </a:r>
            <a:r>
              <a:rPr lang="he-IL" sz="5400" b="1" cap="all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he-IL" sz="72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האסורות</a:t>
            </a:r>
            <a:r>
              <a:rPr lang="he-IL" sz="7200" b="1" cap="all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he-IL" sz="6000" b="1" cap="all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בשמיטה</a:t>
            </a:r>
            <a:endParaRPr lang="he-IL" sz="5400" b="1" cap="all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500563" y="2076450"/>
            <a:ext cx="43116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חרישה</a:t>
            </a: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(עיבוד הקרקע)</a:t>
            </a:r>
          </a:p>
        </p:txBody>
      </p:sp>
      <p:sp>
        <p:nvSpPr>
          <p:cNvPr id="18" name="מלבן 17"/>
          <p:cNvSpPr/>
          <p:nvPr/>
        </p:nvSpPr>
        <p:spPr>
          <a:xfrm>
            <a:off x="2781300" y="2071688"/>
            <a:ext cx="157638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זריעה</a:t>
            </a:r>
            <a:endParaRPr lang="he-IL" b="1" dirty="0">
              <a:latin typeface="+mn-lt"/>
              <a:cs typeface="+mn-cs"/>
            </a:endParaRPr>
          </a:p>
        </p:txBody>
      </p:sp>
      <p:pic>
        <p:nvPicPr>
          <p:cNvPr id="19" name="Picture 2" descr="A: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50363"/>
            <a:ext cx="4143405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hape 19"/>
          <p:cNvCxnSpPr/>
          <p:nvPr/>
        </p:nvCxnSpPr>
        <p:spPr>
          <a:xfrm flipH="1">
            <a:off x="8429652" y="2428868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/>
          <p:nvPr/>
        </p:nvCxnSpPr>
        <p:spPr>
          <a:xfrm flipH="1">
            <a:off x="3929058" y="2428868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pPr algn="r"/>
            <a:r>
              <a:rPr lang="he-IL" dirty="0" smtClean="0"/>
              <a:t>השקיית המרבדים החדשים והכיסוח יגרמו לצימוח אופקי של שלוחות הדשא ולמילוי הקרחות.</a:t>
            </a:r>
            <a:br>
              <a:rPr lang="he-IL" dirty="0" smtClean="0"/>
            </a:br>
            <a:r>
              <a:rPr lang="he-IL" dirty="0" smtClean="0"/>
              <a:t>לעומת זאת, הקדמה של פריסת הדשא במספר שבועות, תביא לכך שהכיסוח וההשקיה בשמיטה יהיו מלאכות המוגדרות </a:t>
            </a:r>
            <a:r>
              <a:rPr lang="he-IL" dirty="0" err="1" smtClean="0"/>
              <a:t>כ"אוקמי</a:t>
            </a:r>
            <a:r>
              <a:rPr lang="he-IL" dirty="0" smtClean="0"/>
              <a:t> " בלבד, ללא כל כוונת הצמחה.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82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14" y="2025647"/>
            <a:ext cx="5186126" cy="45804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דיאגרמה 11"/>
          <p:cNvGraphicFramePr/>
          <p:nvPr/>
        </p:nvGraphicFramePr>
        <p:xfrm>
          <a:off x="-32" y="4000504"/>
          <a:ext cx="5500726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מלבן 15"/>
          <p:cNvSpPr/>
          <p:nvPr/>
        </p:nvSpPr>
        <p:spPr>
          <a:xfrm>
            <a:off x="0" y="1285875"/>
            <a:ext cx="642938" cy="15001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-142908" y="33859"/>
            <a:ext cx="8358214" cy="132343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8000" dirty="0">
                <a:ln>
                  <a:solidFill>
                    <a:schemeClr val="tx1"/>
                  </a:solidFill>
                </a:ln>
                <a:blipFill>
                  <a:blip r:embed="rId10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-Condensed" pitchFamily="2" charset="-79"/>
                <a:cs typeface="Guttman Haim-Condensed" pitchFamily="2" charset="-79"/>
              </a:rPr>
              <a:t>שתילת דשא בתפזורת</a:t>
            </a:r>
          </a:p>
        </p:txBody>
      </p:sp>
      <p:sp>
        <p:nvSpPr>
          <p:cNvPr id="15" name="מלבן 14"/>
          <p:cNvSpPr/>
          <p:nvPr/>
        </p:nvSpPr>
        <p:spPr>
          <a:xfrm>
            <a:off x="8501063" y="0"/>
            <a:ext cx="642937" cy="1530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015287" cy="1357313"/>
          </a:xfrm>
        </p:spPr>
        <p:txBody>
          <a:bodyPr>
            <a:no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he-IL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שתילת פקעות ובצלים</a:t>
            </a:r>
            <a:endParaRPr lang="he-IL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643938" y="2714625"/>
            <a:ext cx="142875" cy="142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85750" y="2714625"/>
            <a:ext cx="142875" cy="142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8" name="תמונה 7" descr="luf3.jpg"/>
          <p:cNvPicPr>
            <a:picLocks noChangeAspect="1"/>
          </p:cNvPicPr>
          <p:nvPr/>
        </p:nvPicPr>
        <p:blipFill>
          <a:blip r:embed="rId3"/>
          <a:srcRect l="6296" t="10918"/>
          <a:stretch>
            <a:fillRect/>
          </a:stretch>
        </p:blipFill>
        <p:spPr>
          <a:xfrm>
            <a:off x="-36512" y="3571876"/>
            <a:ext cx="5342610" cy="337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 descr="%20%20~2.JPG"/>
          <p:cNvPicPr>
            <a:picLocks noChangeAspect="1"/>
          </p:cNvPicPr>
          <p:nvPr/>
        </p:nvPicPr>
        <p:blipFill>
          <a:blip r:embed="rId4" cstate="print"/>
          <a:srcRect b="10918"/>
          <a:stretch>
            <a:fillRect/>
          </a:stretch>
        </p:blipFill>
        <p:spPr>
          <a:xfrm flipV="1">
            <a:off x="4679950" y="3571876"/>
            <a:ext cx="4500562" cy="337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מלבן 8"/>
          <p:cNvSpPr/>
          <p:nvPr/>
        </p:nvSpPr>
        <p:spPr>
          <a:xfrm>
            <a:off x="20638" y="3000375"/>
            <a:ext cx="9107487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2500313"/>
            <a:ext cx="9144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1857375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לשתול ולהנביט לפני השמיטה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</a:t>
            </a: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לשתול בקרקע יבשה ולהמתין לנביטה ע"י הגשם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73038" y="2214563"/>
            <a:ext cx="8820150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323880" y="428604"/>
            <a:ext cx="8534400" cy="7589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54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cs typeface="Guttman-Aharoni" pitchFamily="2" charset="-79"/>
              </a:rPr>
              <a:t>גיזום עצים לפני השמיטה</a:t>
            </a:r>
            <a:r>
              <a:rPr lang="he-IL" sz="66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cs typeface="Guttman-Aharoni" pitchFamily="2" charset="-79"/>
              </a:rPr>
              <a:t>:</a:t>
            </a:r>
            <a:endParaRPr lang="he-IL" sz="54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haroni" pitchFamily="2" charset="-79"/>
              <a:cs typeface="Guttman-Aharoni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65138" y="1358900"/>
            <a:ext cx="84645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3200" b="1" dirty="0">
                <a:solidFill>
                  <a:prstClr val="black"/>
                </a:solidFill>
              </a:rPr>
              <a:t>עצים נשירים אמיתיים -</a:t>
            </a:r>
          </a:p>
          <a:p>
            <a:pPr>
              <a:defRPr/>
            </a:pPr>
            <a:r>
              <a:rPr lang="he-IL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</a:t>
            </a:r>
            <a:r>
              <a:rPr lang="he-IL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גיזום יסודי בחורף ותיקוני גיזום בסוף הקיץ.</a:t>
            </a:r>
            <a:endParaRPr lang="he-IL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  <a:p>
            <a:pPr>
              <a:defRPr/>
            </a:pPr>
            <a:endParaRPr lang="he-IL" sz="3200" dirty="0">
              <a:solidFill>
                <a:prstClr val="black"/>
              </a:solidFill>
            </a:endParaRPr>
          </a:p>
        </p:txBody>
      </p:sp>
      <p:pic>
        <p:nvPicPr>
          <p:cNvPr id="17" name="תמונה 16" descr="mila2(1).jpg"/>
          <p:cNvPicPr>
            <a:picLocks noChangeAspect="1"/>
          </p:cNvPicPr>
          <p:nvPr/>
        </p:nvPicPr>
        <p:blipFill>
          <a:blip r:embed="rId4"/>
          <a:srcRect l="10639" r="10638"/>
          <a:stretch>
            <a:fillRect/>
          </a:stretch>
        </p:blipFill>
        <p:spPr>
          <a:xfrm>
            <a:off x="107504" y="3643314"/>
            <a:ext cx="2928958" cy="278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14" descr="b-Koelreuteria%20Bipinata%202.jpg"/>
          <p:cNvPicPr>
            <a:picLocks noChangeAspect="1"/>
          </p:cNvPicPr>
          <p:nvPr/>
        </p:nvPicPr>
        <p:blipFill>
          <a:blip r:embed="rId5"/>
          <a:srcRect r="19913"/>
          <a:stretch>
            <a:fillRect/>
          </a:stretch>
        </p:blipFill>
        <p:spPr>
          <a:xfrm>
            <a:off x="6113196" y="3643314"/>
            <a:ext cx="2904904" cy="279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6786578" y="3214686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err="1">
                <a:ln>
                  <a:solidFill>
                    <a:prstClr val="black"/>
                  </a:solidFill>
                </a:ln>
                <a:solidFill>
                  <a:srgbClr val="FEB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פנסית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FEB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286116" y="3214686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>
                <a:ln>
                  <a:solidFill>
                    <a:prstClr val="black"/>
                  </a:solidFill>
                </a:ln>
                <a:solidFill>
                  <a:srgbClr val="FEB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אלון התבור</a:t>
            </a:r>
          </a:p>
        </p:txBody>
      </p:sp>
      <p:sp>
        <p:nvSpPr>
          <p:cNvPr id="20" name="מלבן 19"/>
          <p:cNvSpPr/>
          <p:nvPr/>
        </p:nvSpPr>
        <p:spPr>
          <a:xfrm>
            <a:off x="500034" y="3214686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>
                <a:ln>
                  <a:solidFill>
                    <a:prstClr val="black"/>
                  </a:solidFill>
                </a:ln>
                <a:solidFill>
                  <a:srgbClr val="FEB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מיני מילה</a:t>
            </a:r>
          </a:p>
        </p:txBody>
      </p:sp>
      <p:pic>
        <p:nvPicPr>
          <p:cNvPr id="18" name="תמונה 17" descr="_____1~1.JPG"/>
          <p:cNvPicPr>
            <a:picLocks noChangeAspect="1"/>
          </p:cNvPicPr>
          <p:nvPr/>
        </p:nvPicPr>
        <p:blipFill>
          <a:blip r:embed="rId6" cstate="print"/>
          <a:srcRect l="12567"/>
          <a:stretch>
            <a:fillRect/>
          </a:stretch>
        </p:blipFill>
        <p:spPr>
          <a:xfrm>
            <a:off x="2899056" y="3643314"/>
            <a:ext cx="3286148" cy="281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3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6"/>
          <p:cNvSpPr txBox="1">
            <a:spLocks/>
          </p:cNvSpPr>
          <p:nvPr/>
        </p:nvSpPr>
        <p:spPr>
          <a:xfrm>
            <a:off x="323880" y="428604"/>
            <a:ext cx="8534400" cy="75895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54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גיזום עצים לפני השמיטה</a:t>
            </a:r>
            <a:r>
              <a:rPr lang="he-IL" sz="66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:</a:t>
            </a:r>
            <a:endParaRPr lang="he-IL" sz="54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haroni" pitchFamily="2" charset="-79"/>
              <a:ea typeface="+mj-ea"/>
              <a:cs typeface="Guttman-Aharoni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73038" y="2214563"/>
            <a:ext cx="8820150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285750" y="1349375"/>
            <a:ext cx="928687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3200" b="1" dirty="0">
                <a:solidFill>
                  <a:prstClr val="black"/>
                </a:solidFill>
              </a:rPr>
              <a:t>עצים נשירים "מאולצים" –</a:t>
            </a:r>
          </a:p>
          <a:p>
            <a:pPr>
              <a:defRPr/>
            </a:pPr>
            <a:r>
              <a:rPr lang="he-IL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יש לגזום בתחילת הקיץ או בסוף הקיץ לאחר שוך החום.</a:t>
            </a:r>
          </a:p>
          <a:p>
            <a:pPr>
              <a:defRPr/>
            </a:pP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372199" y="2996952"/>
            <a:ext cx="2376265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צאלון נאה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347864" y="3000375"/>
            <a:ext cx="2293986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סיסם הודי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500062" y="2996952"/>
            <a:ext cx="2143125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סיגלון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9319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r="11532"/>
          <a:stretch/>
        </p:blipFill>
        <p:spPr bwMode="auto">
          <a:xfrm>
            <a:off x="141938" y="3413960"/>
            <a:ext cx="2917894" cy="2751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/>
          <a:stretch/>
        </p:blipFill>
        <p:spPr bwMode="auto">
          <a:xfrm>
            <a:off x="6026674" y="3414170"/>
            <a:ext cx="2975749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5" name="Picture 11" descr="C:\Users\RONEN\Desktop\imagesCATJ5QX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/>
          <a:stretch/>
        </p:blipFill>
        <p:spPr bwMode="auto">
          <a:xfrm>
            <a:off x="2898047" y="3422234"/>
            <a:ext cx="3272643" cy="2743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חץ ימינה 1"/>
          <p:cNvSpPr/>
          <p:nvPr/>
        </p:nvSpPr>
        <p:spPr>
          <a:xfrm flipH="1">
            <a:off x="323528" y="6381328"/>
            <a:ext cx="1728192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6266340"/>
            <a:ext cx="12910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המשך</a:t>
            </a:r>
            <a:endParaRPr lang="he-IL" sz="2800" b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8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6"/>
          <p:cNvSpPr txBox="1">
            <a:spLocks/>
          </p:cNvSpPr>
          <p:nvPr/>
        </p:nvSpPr>
        <p:spPr>
          <a:xfrm>
            <a:off x="323880" y="428604"/>
            <a:ext cx="8534400" cy="75895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54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גיזום עצים לפני השמיטה</a:t>
            </a:r>
            <a:r>
              <a:rPr lang="he-IL" sz="66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:</a:t>
            </a:r>
            <a:endParaRPr lang="he-IL" sz="54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haroni" pitchFamily="2" charset="-79"/>
              <a:ea typeface="+mj-ea"/>
              <a:cs typeface="Guttman-Aharoni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73038" y="2214563"/>
            <a:ext cx="8820150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285750" y="1349375"/>
            <a:ext cx="928687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3200" b="1" dirty="0">
                <a:solidFill>
                  <a:prstClr val="black"/>
                </a:solidFill>
              </a:rPr>
              <a:t>עצים נשירים "מאולצים" –</a:t>
            </a:r>
          </a:p>
          <a:p>
            <a:pPr>
              <a:defRPr/>
            </a:pPr>
            <a:r>
              <a:rPr lang="he-IL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יש לגזום בתחילת הקיץ או בסוף הקיץ לאחר שוך החום.</a:t>
            </a:r>
          </a:p>
          <a:p>
            <a:pPr>
              <a:defRPr/>
            </a:pP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372199" y="2996952"/>
            <a:ext cx="2376265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מכנף נאה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491880" y="2507410"/>
            <a:ext cx="21602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אלביציה צהובה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55576" y="3000375"/>
            <a:ext cx="1933946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שלטית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215043" name="Picture 3" descr="C:\Users\RONEN\Desktop\53608-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5976" b="9881"/>
          <a:stretch/>
        </p:blipFill>
        <p:spPr bwMode="auto">
          <a:xfrm>
            <a:off x="3203848" y="3429000"/>
            <a:ext cx="2914736" cy="27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2" name="Picture 2" descr="C:\Users\RONEN\Desktop\untitl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7718" r="4543" b="9096"/>
          <a:stretch/>
        </p:blipFill>
        <p:spPr bwMode="auto">
          <a:xfrm>
            <a:off x="151476" y="3423660"/>
            <a:ext cx="3196388" cy="272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C:\Users\RONEN\Desktop\untitle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/>
          <a:stretch/>
        </p:blipFill>
        <p:spPr bwMode="auto">
          <a:xfrm>
            <a:off x="6026674" y="3429000"/>
            <a:ext cx="2985810" cy="27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 descr="C:\Users\RONEN\Desktop\__1_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094"/>
          <a:stretch/>
        </p:blipFill>
        <p:spPr bwMode="auto">
          <a:xfrm>
            <a:off x="3059832" y="3414486"/>
            <a:ext cx="3110858" cy="277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כותרת 6"/>
          <p:cNvSpPr txBox="1">
            <a:spLocks/>
          </p:cNvSpPr>
          <p:nvPr/>
        </p:nvSpPr>
        <p:spPr>
          <a:xfrm>
            <a:off x="323880" y="428604"/>
            <a:ext cx="8534400" cy="75895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540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גיזום עצים לפני השמיטה</a:t>
            </a:r>
            <a:r>
              <a:rPr lang="he-IL" sz="660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:</a:t>
            </a:r>
            <a:endParaRPr lang="he-IL" sz="5400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haroni" pitchFamily="2" charset="-79"/>
              <a:ea typeface="+mj-ea"/>
              <a:cs typeface="Guttman-Aharoni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73038" y="2214563"/>
            <a:ext cx="8820150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285750" y="1349375"/>
            <a:ext cx="928687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3200" b="1" dirty="0">
                <a:solidFill>
                  <a:prstClr val="black"/>
                </a:solidFill>
              </a:rPr>
              <a:t>עצים נשירים "מאולצים" –</a:t>
            </a:r>
          </a:p>
          <a:p>
            <a:pPr>
              <a:defRPr/>
            </a:pPr>
            <a:r>
              <a:rPr lang="he-IL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יש לגזום בתחילת הקיץ או בסוף הקיץ לאחר שוך החום.</a:t>
            </a:r>
          </a:p>
          <a:p>
            <a:pPr>
              <a:defRPr/>
            </a:pP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372199" y="2996952"/>
            <a:ext cx="2376265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מיני פיקוס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491880" y="2982438"/>
            <a:ext cx="2160240" cy="446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אלון מצוי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837854" y="2971347"/>
            <a:ext cx="1501898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 smtClean="0">
                <a:ln>
                  <a:solidFill>
                    <a:prstClr val="black"/>
                  </a:solidFill>
                </a:ln>
                <a:solidFill>
                  <a:srgbClr val="B32C16"/>
                </a:solidFill>
                <a:latin typeface="Guttman Haim" pitchFamily="2" charset="-79"/>
                <a:cs typeface="Guttman Haim" pitchFamily="2" charset="-79"/>
              </a:rPr>
              <a:t>זית</a:t>
            </a:r>
            <a:endParaRPr lang="he-IL" sz="3600" dirty="0">
              <a:ln>
                <a:solidFill>
                  <a:prstClr val="black"/>
                </a:solidFill>
              </a:ln>
              <a:solidFill>
                <a:srgbClr val="B32C16"/>
              </a:solidFill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216068" name="Picture 4" descr="C:\Users\RONEN\Desktop\0017868_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9"/>
          <a:stretch/>
        </p:blipFill>
        <p:spPr bwMode="auto">
          <a:xfrm>
            <a:off x="6026674" y="3412316"/>
            <a:ext cx="3009823" cy="281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קבילית 1"/>
          <p:cNvSpPr/>
          <p:nvPr/>
        </p:nvSpPr>
        <p:spPr>
          <a:xfrm flipH="1">
            <a:off x="1041897" y="1432046"/>
            <a:ext cx="3314079" cy="441244"/>
          </a:xfrm>
          <a:prstGeom prst="parallelogram">
            <a:avLst>
              <a:gd name="adj" fmla="val 743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וכן תדירי ירק</a:t>
            </a:r>
            <a:endParaRPr lang="he-I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216069" name="Picture 5" descr="C:\Users\RONEN\Desktop\mediterranean-garden-17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1915"/>
          <a:stretch/>
        </p:blipFill>
        <p:spPr bwMode="auto">
          <a:xfrm>
            <a:off x="115845" y="3383288"/>
            <a:ext cx="3088003" cy="283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6"/>
          <p:cNvSpPr txBox="1">
            <a:spLocks/>
          </p:cNvSpPr>
          <p:nvPr/>
        </p:nvSpPr>
        <p:spPr>
          <a:xfrm>
            <a:off x="323880" y="428604"/>
            <a:ext cx="8534400" cy="75895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he-IL" sz="54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גיזום עצים לפני השמיטה</a:t>
            </a:r>
            <a:r>
              <a:rPr lang="he-IL" sz="66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haroni" pitchFamily="2" charset="-79"/>
                <a:ea typeface="+mj-ea"/>
                <a:cs typeface="Guttman-Aharoni" pitchFamily="2" charset="-79"/>
              </a:rPr>
              <a:t>:</a:t>
            </a:r>
            <a:endParaRPr lang="he-IL" sz="54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haroni" pitchFamily="2" charset="-79"/>
              <a:ea typeface="+mj-ea"/>
              <a:cs typeface="Guttman-Aharoni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73038" y="2214563"/>
            <a:ext cx="8820150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285750" y="1349375"/>
            <a:ext cx="928687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3200" b="1" dirty="0">
                <a:solidFill>
                  <a:prstClr val="black"/>
                </a:solidFill>
              </a:rPr>
              <a:t>עצים מחטניים –</a:t>
            </a:r>
          </a:p>
          <a:p>
            <a:pPr>
              <a:defRPr/>
            </a:pPr>
            <a:r>
              <a:rPr lang="he-IL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 </a:t>
            </a:r>
            <a:r>
              <a:rPr lang="en-US" sz="2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 </a:t>
            </a:r>
            <a:r>
              <a:rPr lang="he-IL" sz="2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</a:t>
            </a:r>
            <a:r>
              <a:rPr lang="he-IL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יש לגזום בסתיו לפני השמיטה.</a:t>
            </a:r>
          </a:p>
          <a:p>
            <a:pPr>
              <a:defRPr/>
            </a:pPr>
            <a:endParaRPr lang="he-IL" sz="3200" dirty="0">
              <a:solidFill>
                <a:prstClr val="black"/>
              </a:solidFill>
            </a:endParaRPr>
          </a:p>
        </p:txBody>
      </p:sp>
      <p:pic>
        <p:nvPicPr>
          <p:cNvPr id="17" name="תמונה 16" descr="mila2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9" y="3706292"/>
            <a:ext cx="3571900" cy="267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14" descr="b-Koelreuteria%20Bipinata%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037" y="2786058"/>
            <a:ext cx="2095906" cy="363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מלבן 15"/>
          <p:cNvSpPr/>
          <p:nvPr/>
        </p:nvSpPr>
        <p:spPr>
          <a:xfrm>
            <a:off x="3794753" y="2935714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3600" dirty="0">
                <a:ln>
                  <a:solidFill>
                    <a:prstClr val="black"/>
                  </a:solidFill>
                </a:ln>
                <a:solidFill>
                  <a:srgbClr val="6BB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אורן</a:t>
            </a:r>
          </a:p>
        </p:txBody>
      </p:sp>
      <p:pic>
        <p:nvPicPr>
          <p:cNvPr id="18" name="תמונה 17" descr="_____1~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67" y="3680574"/>
            <a:ext cx="3619527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259632" y="404664"/>
            <a:ext cx="5544616" cy="936104"/>
          </a:xfrm>
          <a:prstGeom prst="rect">
            <a:avLst/>
          </a:prstGeom>
          <a:gradFill>
            <a:gsLst>
              <a:gs pos="0">
                <a:schemeClr val="accent6">
                  <a:tint val="15000"/>
                  <a:satMod val="250000"/>
                </a:schemeClr>
              </a:gs>
              <a:gs pos="49000">
                <a:schemeClr val="accent6">
                  <a:tint val="50000"/>
                  <a:satMod val="200000"/>
                </a:schemeClr>
              </a:gs>
              <a:gs pos="49100">
                <a:schemeClr val="accent6">
                  <a:tint val="64000"/>
                  <a:satMod val="160000"/>
                </a:schemeClr>
              </a:gs>
              <a:gs pos="93000">
                <a:schemeClr val="accent6">
                  <a:tint val="50000"/>
                  <a:satMod val="200000"/>
                  <a:lumMod val="91000"/>
                  <a:lumOff val="9000"/>
                </a:schemeClr>
              </a:gs>
              <a:gs pos="100000">
                <a:schemeClr val="accent6">
                  <a:tint val="43000"/>
                  <a:satMod val="19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9000" y="-24"/>
            <a:ext cx="5699016" cy="14287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8000" b="0" dirty="0" smtClean="0">
                <a:gradFill flip="none" rotWithShape="1">
                  <a:gsLst>
                    <a:gs pos="0">
                      <a:schemeClr val="accent1">
                        <a:tint val="88000"/>
                        <a:satMod val="1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tint val="88000"/>
                        <a:satMod val="1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tint val="88000"/>
                        <a:satMod val="15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גיזום שיחים</a:t>
            </a:r>
            <a:endParaRPr lang="he-IL" sz="8000" b="0" dirty="0">
              <a:gradFill flip="none" rotWithShape="1">
                <a:gsLst>
                  <a:gs pos="0">
                    <a:schemeClr val="accent1">
                      <a:tint val="88000"/>
                      <a:satMod val="150000"/>
                      <a:shade val="30000"/>
                      <a:satMod val="115000"/>
                    </a:schemeClr>
                  </a:gs>
                  <a:gs pos="50000">
                    <a:schemeClr val="accent1">
                      <a:tint val="88000"/>
                      <a:satMod val="150000"/>
                      <a:shade val="67500"/>
                      <a:satMod val="115000"/>
                    </a:schemeClr>
                  </a:gs>
                  <a:gs pos="100000">
                    <a:schemeClr val="accent1">
                      <a:tint val="88000"/>
                      <a:satMod val="1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graphicFrame>
        <p:nvGraphicFramePr>
          <p:cNvPr id="9" name="מציין מיקום תוכן 6"/>
          <p:cNvGraphicFramePr>
            <a:graphicFrameLocks noGrp="1"/>
          </p:cNvGraphicFramePr>
          <p:nvPr>
            <p:ph sz="quarter" idx="4"/>
          </p:nvPr>
        </p:nvGraphicFramePr>
        <p:xfrm>
          <a:off x="0" y="2214554"/>
          <a:ext cx="435768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מציין מיקום תוכן 6"/>
          <p:cNvGraphicFramePr>
            <a:graphicFrameLocks noGrp="1"/>
          </p:cNvGraphicFramePr>
          <p:nvPr>
            <p:ph sz="quarter" idx="4"/>
          </p:nvPr>
        </p:nvGraphicFramePr>
        <p:xfrm>
          <a:off x="4500594" y="2214554"/>
          <a:ext cx="435768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r>
              <a:rPr lang="he-IL" dirty="0" smtClean="0"/>
              <a:t>בכל הזנים יש לבצע בסוף החורף גיזום לסניטציה  ולדיכוי התפרצויות של הכנה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בזני כלאי התה ודומיהם יש לבצע גיזום יסודי לעיצוב ולהנמכת השיחים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080119"/>
          </a:xfrm>
        </p:spPr>
        <p:txBody>
          <a:bodyPr/>
          <a:lstStyle/>
          <a:p>
            <a:pPr algn="ctr"/>
            <a:r>
              <a:rPr lang="he-IL" sz="6600" dirty="0" smtClean="0">
                <a:solidFill>
                  <a:srgbClr val="FF0000"/>
                </a:solidFill>
              </a:rPr>
              <a:t>גיזום ורדים</a:t>
            </a:r>
            <a:endParaRPr lang="he-IL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26" descr="A: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76" y="4308714"/>
            <a:ext cx="3714779" cy="247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מדרשה\Desktop\תמונות\---2_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43" y="4289462"/>
            <a:ext cx="3743859" cy="24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לבן 2"/>
          <p:cNvSpPr/>
          <p:nvPr/>
        </p:nvSpPr>
        <p:spPr>
          <a:xfrm>
            <a:off x="6858000" y="87313"/>
            <a:ext cx="18446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שתילה</a:t>
            </a:r>
          </a:p>
        </p:txBody>
      </p:sp>
      <p:sp>
        <p:nvSpPr>
          <p:cNvPr id="4" name="מלבן 3"/>
          <p:cNvSpPr/>
          <p:nvPr/>
        </p:nvSpPr>
        <p:spPr>
          <a:xfrm>
            <a:off x="71438" y="71438"/>
            <a:ext cx="42148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זמירה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(למטרת הצמחה)</a:t>
            </a:r>
          </a:p>
        </p:txBody>
      </p:sp>
      <p:pic>
        <p:nvPicPr>
          <p:cNvPr id="18" name="Picture 7" descr="C:\Users\RONEN\Desktop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25"/>
          <a:stretch/>
        </p:blipFill>
        <p:spPr bwMode="auto">
          <a:xfrm>
            <a:off x="4929159" y="764703"/>
            <a:ext cx="3819305" cy="251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-142875" y="3643313"/>
            <a:ext cx="878681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קצירה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(באופן מסחרי)</a:t>
            </a:r>
            <a:r>
              <a:rPr lang="he-I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  </a:t>
            </a: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בצירה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(באופן מסחרי)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8" name="Picture 2" descr="A:\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688" y="770164"/>
            <a:ext cx="383380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hape 13"/>
          <p:cNvCxnSpPr/>
          <p:nvPr/>
        </p:nvCxnSpPr>
        <p:spPr>
          <a:xfrm flipH="1">
            <a:off x="8286744" y="401074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flipH="1">
            <a:off x="8298755" y="3972974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/>
          <p:nvPr/>
        </p:nvCxnSpPr>
        <p:spPr>
          <a:xfrm flipH="1">
            <a:off x="3786150" y="428604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 flipH="1">
            <a:off x="3714712" y="3972974"/>
            <a:ext cx="345179" cy="1241976"/>
          </a:xfrm>
          <a:prstGeom prst="bentConnector4">
            <a:avLst>
              <a:gd name="adj1" fmla="val -66227"/>
              <a:gd name="adj2" fmla="val 6548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588" y="1571625"/>
            <a:ext cx="8358187" cy="44624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לדשן היטב 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 השמיטה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(מומלץ ע"פ בדיקות).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מומלץ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he-I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לדשן גם בדשנים בשחרור </a:t>
            </a:r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איטי </a:t>
            </a:r>
            <a:r>
              <a:rPr lang="he-I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סמוך לראש השנה</a:t>
            </a: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he-IL" sz="8000" b="1" spc="30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דישון</a:t>
            </a:r>
            <a:endParaRPr lang="he-IL" sz="8000" spc="300" dirty="0">
              <a:blipFill>
                <a:blip r:embed="rId3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12" name="תמונה 11" descr="post-image-3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686" y="2272858"/>
            <a:ext cx="4073778" cy="305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 descr="imagesCAIH038M.jpg"/>
          <p:cNvPicPr>
            <a:picLocks noChangeAspect="1"/>
          </p:cNvPicPr>
          <p:nvPr/>
        </p:nvPicPr>
        <p:blipFill>
          <a:blip r:embed="rId5"/>
          <a:srcRect l="11236"/>
          <a:stretch>
            <a:fillRect/>
          </a:stretch>
        </p:blipFill>
        <p:spPr>
          <a:xfrm>
            <a:off x="395536" y="2256088"/>
            <a:ext cx="4176404" cy="310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/>
          <a:lstStyle/>
          <a:p>
            <a:r>
              <a:rPr lang="he-IL" sz="4000" dirty="0" smtClean="0"/>
              <a:t>דישון </a:t>
            </a:r>
            <a:r>
              <a:rPr lang="he-IL" sz="4000" dirty="0" err="1" smtClean="0"/>
              <a:t>בקומפוסט</a:t>
            </a:r>
            <a:r>
              <a:rPr lang="he-IL" sz="4000" dirty="0" smtClean="0"/>
              <a:t> איכותי והצנעתו בקרקע, יש לבצע בחורף ובתחילת האביב של השנה השישית</a:t>
            </a:r>
            <a:endParaRPr lang="he-IL" sz="4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</a:rPr>
              <a:t>יישום של דשנים </a:t>
            </a:r>
            <a:r>
              <a:rPr lang="he-IL" b="1" dirty="0" err="1" smtClean="0">
                <a:solidFill>
                  <a:schemeClr val="tx1"/>
                </a:solidFill>
              </a:rPr>
              <a:t>איטיי</a:t>
            </a:r>
            <a:r>
              <a:rPr lang="he-IL" b="1" dirty="0" smtClean="0">
                <a:solidFill>
                  <a:schemeClr val="tx1"/>
                </a:solidFill>
              </a:rPr>
              <a:t> שחרור וכן דשנים כימיים והצנעתם בקרקע, יש לבצע בסוף חודש אלול, כדי להאריך את משך השפעתם</a:t>
            </a:r>
          </a:p>
          <a:p>
            <a:r>
              <a:rPr lang="he-IL" b="1" dirty="0" smtClean="0">
                <a:solidFill>
                  <a:schemeClr val="tx1"/>
                </a:solidFill>
              </a:rPr>
              <a:t>דישון זה הוא בנוסף לדישון שופע במהלך השנה השישית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he-IL" sz="8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טיפול בעשבייה</a:t>
            </a:r>
            <a:endParaRPr lang="he-IL" sz="8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1571625"/>
            <a:ext cx="8358187" cy="16319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לטפל</a:t>
            </a:r>
            <a:r>
              <a:rPr lang="he-I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באופן יסודי </a:t>
            </a:r>
            <a:r>
              <a:rPr lang="he-I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במהלך הקיץ ע"מ להיכנס לשמיטה עם שטחים נקיים מעשבים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A:\עישוב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9" b="3581"/>
          <a:stretch/>
        </p:blipFill>
        <p:spPr bwMode="auto">
          <a:xfrm>
            <a:off x="4421159" y="3045066"/>
            <a:ext cx="4528815" cy="329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A:\עישוב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4" b="2286"/>
          <a:stretch/>
        </p:blipFill>
        <p:spPr bwMode="auto">
          <a:xfrm>
            <a:off x="202079" y="3082437"/>
            <a:ext cx="4326379" cy="325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he-IL" sz="8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 pitchFamily="2" charset="-79"/>
                <a:cs typeface="Guttman Haim" pitchFamily="2" charset="-79"/>
              </a:rPr>
              <a:t>טיפול במדשאות</a:t>
            </a:r>
            <a:endParaRPr lang="he-IL" sz="8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" y="1484784"/>
            <a:ext cx="9026525" cy="11382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 לבצע לפני השמיטה </a:t>
            </a:r>
            <a:r>
              <a:rPr lang="he-I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 כל הטיפולים המקצועיים: דילול, אוורור, דישון </a:t>
            </a:r>
            <a:r>
              <a:rPr lang="he-IL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וכו'.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תמונה 11" descr="post-image-3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564904"/>
            <a:ext cx="5438978" cy="407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8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Kav-Light" pitchFamily="2" charset="-79"/>
                <a:cs typeface="Guttman Kav-Light" pitchFamily="2" charset="-79"/>
              </a:rPr>
              <a:t>התארגנות תקציבית</a:t>
            </a:r>
            <a:endParaRPr lang="he-IL" sz="8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Kav-Light" pitchFamily="2" charset="-79"/>
              <a:cs typeface="Guttman Kav-Light" pitchFamily="2" charset="-79"/>
            </a:endParaRPr>
          </a:p>
        </p:txBody>
      </p:sp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714375" y="3375025"/>
            <a:ext cx="7715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he-IL" sz="3200" b="1" dirty="0"/>
              <a:t> ייעוד התקציבים </a:t>
            </a:r>
            <a:r>
              <a:rPr lang="he-IL" sz="3200" dirty="0"/>
              <a:t>של השישית והשביעית לצורך                           </a:t>
            </a:r>
          </a:p>
          <a:p>
            <a:pPr algn="just" eaLnBrk="1" hangingPunct="1"/>
            <a:r>
              <a:rPr lang="he-IL" sz="3200" dirty="0"/>
              <a:t>  ביצוע הנטיעות בשישית.</a:t>
            </a:r>
          </a:p>
          <a:p>
            <a:pPr algn="just" eaLnBrk="1" hangingPunct="1"/>
            <a:endParaRPr lang="he-IL" sz="3200" dirty="0"/>
          </a:p>
          <a:p>
            <a:pPr algn="just" eaLnBrk="1" hangingPunct="1">
              <a:buFont typeface="Arial" pitchFamily="34" charset="0"/>
              <a:buChar char="•"/>
            </a:pPr>
            <a:r>
              <a:rPr lang="he-IL" sz="3200" b="1" dirty="0"/>
              <a:t> העברת התקציבים </a:t>
            </a:r>
            <a:r>
              <a:rPr lang="he-IL" sz="3200" dirty="0"/>
              <a:t>המיועדים לדומם ולמתקנים </a:t>
            </a:r>
          </a:p>
          <a:p>
            <a:pPr algn="just" eaLnBrk="1" hangingPunct="1"/>
            <a:r>
              <a:rPr lang="he-IL" sz="3200" dirty="0"/>
              <a:t>  בגן לשנת השמיטה. </a:t>
            </a:r>
            <a:endParaRPr lang="he-IL" sz="3200" dirty="0" smtClean="0"/>
          </a:p>
          <a:p>
            <a:pPr algn="ctr" eaLnBrk="1" hangingPunct="1"/>
            <a:endParaRPr lang="en-US" sz="3200" dirty="0"/>
          </a:p>
        </p:txBody>
      </p:sp>
      <p:sp>
        <p:nvSpPr>
          <p:cNvPr id="99332" name="מלבן 6"/>
          <p:cNvSpPr>
            <a:spLocks noChangeArrowheads="1"/>
          </p:cNvSpPr>
          <p:nvPr/>
        </p:nvSpPr>
        <p:spPr bwMode="auto">
          <a:xfrm>
            <a:off x="2500313" y="428625"/>
            <a:ext cx="3851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3600" b="1">
                <a:latin typeface="Guttman Frank" pitchFamily="2" charset="-79"/>
                <a:cs typeface="Guttman Frank" pitchFamily="2" charset="-79"/>
              </a:rPr>
              <a:t>"והחכם עיניו בראשו"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/>
          <a:lstStyle/>
          <a:p>
            <a:r>
              <a:rPr lang="he-IL" dirty="0" smtClean="0"/>
              <a:t>שתילת פרחים רב שנתיים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 smtClean="0"/>
              <a:t>קיים מגוון גדול של צמחים הפורחים במשך שנים ויכולים לשמש כתחליף לפרחים העונתיים. רצוי להשתמש בצמחיה ארץ- ישראלית חסכונית במים ובעבודה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dirty="0" smtClean="0"/>
              <a:t>ישנן ערים כדוגמת כרמיאל וחריש שנראות מצוין ללא שימוש בפרחים קצרי חיים  ומתחזקות גינון בר- קיימא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69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pPr algn="ctr"/>
            <a:r>
              <a:rPr lang="he-IL" dirty="0" smtClean="0"/>
              <a:t>"ניצול" שנת השמיטה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5800" y="1268760"/>
            <a:ext cx="7772400" cy="354255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שימוש באלמנטים דוממים בגן (גני רמת הנדיב)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השתלמויות לגננים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שדרוג מערכות ההשקיה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 smtClean="0"/>
              <a:t>חיזוק הקשר בין העיריה / הרשות לבין הגינות הפרטיות והגינות הקהילתיות בתחום הגינון והחקלאות העירונית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2865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92769"/>
              </p:ext>
            </p:extLst>
          </p:nvPr>
        </p:nvGraphicFramePr>
        <p:xfrm>
          <a:off x="1524000" y="2"/>
          <a:ext cx="6096000" cy="666935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</a:tblGrid>
              <a:tr h="697306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המועד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הטיפול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הערות</a:t>
                      </a:r>
                      <a:endParaRPr lang="he-IL" sz="2800" dirty="0"/>
                    </a:p>
                  </a:txBody>
                  <a:tcPr/>
                </a:tc>
              </a:tr>
              <a:tr h="70314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תחילת כסלו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הזמנת עצים במשתלות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רצוי לסמן במשתלה את העצים</a:t>
                      </a:r>
                      <a:endParaRPr lang="he-IL" dirty="0"/>
                    </a:p>
                  </a:txBody>
                  <a:tcPr/>
                </a:tc>
              </a:tr>
              <a:tr h="70314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כסלו - אלול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טיפול בעשביה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מניעת הפצת זרעים בגן</a:t>
                      </a:r>
                      <a:endParaRPr lang="he-IL" dirty="0"/>
                    </a:p>
                  </a:txBody>
                  <a:tcPr/>
                </a:tc>
              </a:tr>
              <a:tr h="70314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שבט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הזמנת שיחים וצמחי גינה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1624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שבט - אדר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נטיעת חשופי שורש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עצים וורדים</a:t>
                      </a:r>
                      <a:endParaRPr lang="he-IL" dirty="0"/>
                    </a:p>
                  </a:txBody>
                  <a:tcPr/>
                </a:tc>
              </a:tr>
              <a:tr h="61624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שבט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גיזום עצים נשירים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1624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שבט - אדר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דישון </a:t>
                      </a:r>
                      <a:r>
                        <a:rPr lang="he-IL" dirty="0" err="1" smtClean="0"/>
                        <a:t>בקומפוסט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 להצניע בקרקע</a:t>
                      </a:r>
                      <a:endParaRPr lang="he-IL" dirty="0"/>
                    </a:p>
                  </a:txBody>
                  <a:tcPr/>
                </a:tc>
              </a:tr>
              <a:tr h="655365">
                <a:tc>
                  <a:txBody>
                    <a:bodyPr/>
                    <a:lstStyle/>
                    <a:p>
                      <a:pPr rtl="1"/>
                      <a:r>
                        <a:rPr lang="he-IL" baseline="0" dirty="0" smtClean="0"/>
                        <a:t>אדר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הזמנת מרבדי דשא במשתלות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703144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גיזום ורדים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5536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ניסן - סיון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נטיעת עצים ושיחים בגוש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מומלץ להקדים ככל שניתן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34706"/>
              </p:ext>
            </p:extLst>
          </p:nvPr>
        </p:nvGraphicFramePr>
        <p:xfrm>
          <a:off x="1524000" y="260650"/>
          <a:ext cx="6096000" cy="6480718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</a:tblGrid>
              <a:tr h="840981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המועד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הטיפול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הערות</a:t>
                      </a:r>
                      <a:endParaRPr lang="he-IL" sz="2800" dirty="0"/>
                    </a:p>
                  </a:txBody>
                  <a:tcPr/>
                </a:tc>
              </a:tr>
              <a:tr h="6867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ניסן - אייר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גיזום עצים תדירי ירק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תיקוני גיזום באלול</a:t>
                      </a:r>
                      <a:endParaRPr lang="he-IL" dirty="0"/>
                    </a:p>
                  </a:txBody>
                  <a:tcPr/>
                </a:tc>
              </a:tr>
              <a:tr h="6867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ניסן - אייר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שתילת דשא בתפזורת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867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אייר - סיון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דילול </a:t>
                      </a:r>
                      <a:r>
                        <a:rPr lang="he-IL" dirty="0" err="1" smtClean="0"/>
                        <a:t>ואיוורור</a:t>
                      </a:r>
                      <a:r>
                        <a:rPr lang="he-IL" dirty="0" smtClean="0"/>
                        <a:t> מדשאות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0187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אייר - סיון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פריסת מרבדי דשא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0187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אלול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שתילת פרחים חד שנתיים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0187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אלול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הטמנת בצלים ופקעות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רצוי לא להשקות ולהמתין לגשם</a:t>
                      </a:r>
                      <a:endParaRPr lang="he-IL" dirty="0"/>
                    </a:p>
                  </a:txBody>
                  <a:tcPr/>
                </a:tc>
              </a:tr>
              <a:tr h="60187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אלול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דישון בדשנים </a:t>
                      </a:r>
                      <a:r>
                        <a:rPr lang="he-IL" dirty="0" err="1" smtClean="0"/>
                        <a:t>איטיי</a:t>
                      </a:r>
                      <a:r>
                        <a:rPr lang="he-IL" dirty="0" smtClean="0"/>
                        <a:t> שחרור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יש</a:t>
                      </a:r>
                      <a:r>
                        <a:rPr lang="he-IL" baseline="0" dirty="0" smtClean="0"/>
                        <a:t> להצניע בקרקע</a:t>
                      </a:r>
                      <a:endParaRPr lang="he-IL" dirty="0"/>
                    </a:p>
                  </a:txBody>
                  <a:tcPr/>
                </a:tc>
              </a:tr>
              <a:tr h="6867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שמיטה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</a:t>
                      </a:r>
                      <a:r>
                        <a:rPr lang="he-IL" dirty="0" err="1" smtClean="0"/>
                        <a:t>אוקמי</a:t>
                      </a:r>
                      <a:r>
                        <a:rPr lang="he-IL" dirty="0" smtClean="0"/>
                        <a:t>" בלבד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6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298378"/>
          </a:xfrm>
        </p:spPr>
        <p:txBody>
          <a:bodyPr/>
          <a:lstStyle/>
          <a:p>
            <a:r>
              <a:rPr lang="he-IL" sz="6600" b="1" dirty="0" smtClean="0">
                <a:solidFill>
                  <a:srgbClr val="00B050"/>
                </a:solidFill>
                <a:latin typeface="Guttman Mantova-Decor" panose="02010401010101010101" pitchFamily="2" charset="-79"/>
                <a:cs typeface="Guttman Mantova-Decor" panose="02010401010101010101" pitchFamily="2" charset="-79"/>
              </a:rPr>
              <a:t>ושבתה הארץ שבת לה'</a:t>
            </a:r>
            <a:endParaRPr lang="he-IL" sz="6600" b="1" dirty="0">
              <a:solidFill>
                <a:srgbClr val="00B050"/>
              </a:solidFill>
              <a:latin typeface="Guttman Mantova-Decor" panose="02010401010101010101" pitchFamily="2" charset="-79"/>
              <a:cs typeface="Guttman Mantova-Decor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64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232248"/>
          </a:xfrm>
        </p:spPr>
        <p:txBody>
          <a:bodyPr/>
          <a:lstStyle/>
          <a:p>
            <a:r>
              <a:rPr lang="he-IL" sz="6000" dirty="0" smtClean="0"/>
              <a:t>מה הגנן ומנהל מחלקת הגינון צריכים לעשות כעת ?</a:t>
            </a:r>
            <a:endParaRPr lang="he-IL" sz="6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r>
              <a:rPr lang="he-IL" sz="4000" dirty="0" smtClean="0">
                <a:solidFill>
                  <a:srgbClr val="00B050"/>
                </a:solidFill>
              </a:rPr>
              <a:t>א. ללמוד מה קובעת ההלכה</a:t>
            </a:r>
          </a:p>
          <a:p>
            <a:r>
              <a:rPr lang="he-IL" sz="4000" dirty="0" smtClean="0">
                <a:solidFill>
                  <a:srgbClr val="00B050"/>
                </a:solidFill>
              </a:rPr>
              <a:t>ב. לתכנן את לוח הזמנים לביצוע </a:t>
            </a:r>
            <a:endParaRPr lang="he-IL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e-IL" dirty="0" smtClean="0"/>
              <a:t>לוח הזמנים ההלכתי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he-IL" dirty="0" smtClean="0"/>
              <a:t>ההלכה מגדירה מהו המועד האחרון לנטיעת עצי פרי, עצי סרק, שיחים ופרחים לפני שנת השמיטה.</a:t>
            </a:r>
          </a:p>
          <a:p>
            <a:pPr algn="just"/>
            <a:endParaRPr lang="he-IL" dirty="0"/>
          </a:p>
          <a:p>
            <a:pPr algn="just"/>
            <a:r>
              <a:rPr lang="he-IL" dirty="0" smtClean="0"/>
              <a:t>העיקרון הוא שקליטת הצמחים בקרקע תהיה בשנה השישית.</a:t>
            </a:r>
          </a:p>
          <a:p>
            <a:pPr algn="just"/>
            <a:endParaRPr lang="he-IL" dirty="0" smtClean="0"/>
          </a:p>
          <a:p>
            <a:pPr algn="just"/>
            <a:r>
              <a:rPr lang="he-IL" dirty="0" smtClean="0"/>
              <a:t>לגבי עצי פרי קבעה ההלכה זמנים מיוחדים לנטיעה כדי שהשנה הראשונה לחישוב שנות הערלה של העץ , תהיה השנה השישית.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08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2910" y="152451"/>
            <a:ext cx="7858164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0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Mantova" pitchFamily="2" charset="-79"/>
                <a:cs typeface="Guttman Mantova" pitchFamily="2" charset="-79"/>
              </a:rPr>
              <a:t>המועד האחרון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u="sng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לנטיעת עצים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uttman Mantova" pitchFamily="2" charset="-79"/>
                <a:cs typeface="Guttman Mantova" pitchFamily="2" charset="-79"/>
              </a:rPr>
              <a:t> לפני השמיטה </a:t>
            </a:r>
            <a:endParaRPr lang="en-US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Guttman Mantova" pitchFamily="2" charset="-79"/>
            </a:endParaRPr>
          </a:p>
        </p:txBody>
      </p:sp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71438" y="2437720"/>
            <a:ext cx="885825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he-IL" sz="28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עץ פרי בגוש </a:t>
            </a:r>
            <a:r>
              <a:rPr lang="he-IL" sz="28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-</a:t>
            </a:r>
            <a:r>
              <a:rPr lang="he-IL" sz="2800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</a:t>
            </a:r>
          </a:p>
          <a:p>
            <a:endParaRPr lang="he-IL" sz="2800" b="1" dirty="0" smtClean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8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32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8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8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800" b="1" dirty="0" smtClean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8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r>
              <a:rPr lang="he-IL" sz="24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עד ערב ראש השנה בתנאי שהתקיימו </a:t>
            </a:r>
            <a:r>
              <a:rPr lang="he-I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David" pitchFamily="2" charset="-79"/>
                <a:ea typeface="Calibri" pitchFamily="34" charset="0"/>
                <a:cs typeface="Guttman David" pitchFamily="2" charset="-79"/>
              </a:rPr>
              <a:t>כל</a:t>
            </a:r>
            <a:r>
              <a:rPr lang="he-IL" sz="24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התנאים הבאים:</a:t>
            </a:r>
          </a:p>
          <a:p>
            <a:endParaRPr lang="he-IL" sz="20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0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0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he-IL" sz="20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endParaRPr lang="en-US" sz="1600" b="1" dirty="0">
              <a:ea typeface="Calibri" pitchFamily="34" charset="0"/>
              <a:cs typeface="Guttman David" pitchFamily="2" charset="-79"/>
            </a:endParaRPr>
          </a:p>
          <a:p>
            <a:pPr algn="just" eaLnBrk="0" hangingPunct="0">
              <a:buFontTx/>
              <a:buChar char="•"/>
            </a:pPr>
            <a:endParaRPr lang="he-IL" sz="2000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pPr algn="just" eaLnBrk="0" hangingPunct="0"/>
            <a:endParaRPr lang="he-IL" sz="2000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pPr algn="just" eaLnBrk="0" hangingPunct="0">
              <a:buFontTx/>
              <a:buChar char="•"/>
            </a:pPr>
            <a:endParaRPr lang="en-US" sz="1200" dirty="0">
              <a:cs typeface="Guttman David" pitchFamily="2" charset="-79"/>
            </a:endParaRPr>
          </a:p>
        </p:txBody>
      </p:sp>
      <p:sp>
        <p:nvSpPr>
          <p:cNvPr id="6" name="חץ למטה 5"/>
          <p:cNvSpPr/>
          <p:nvPr/>
        </p:nvSpPr>
        <p:spPr>
          <a:xfrm rot="3804028">
            <a:off x="482600" y="5859910"/>
            <a:ext cx="538163" cy="1084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0" t="8003" r="5295" b="8999"/>
          <a:stretch/>
        </p:blipFill>
        <p:spPr bwMode="auto">
          <a:xfrm>
            <a:off x="4660114" y="2996952"/>
            <a:ext cx="3872326" cy="29496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מצגות יואל\ערלה\gush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1466"/>
            <a:ext cx="3888432" cy="29163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לבן 1"/>
          <p:cNvSpPr>
            <a:spLocks noChangeArrowheads="1"/>
          </p:cNvSpPr>
          <p:nvPr/>
        </p:nvSpPr>
        <p:spPr bwMode="auto">
          <a:xfrm>
            <a:off x="0" y="3325048"/>
            <a:ext cx="86439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he-IL" sz="24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pPr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e-IL" sz="24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הצמח מסוגל להתקיים ללא סימני כמישה לפחות שבועיים </a:t>
            </a:r>
          </a:p>
          <a:p>
            <a:pPr algn="just" eaLnBrk="0" hangingPunct="0">
              <a:lnSpc>
                <a:spcPct val="150000"/>
              </a:lnSpc>
            </a:pPr>
            <a:r>
              <a:rPr lang="he-IL" sz="24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  לאחר ניתוק השורשים שהשתרשו בקרקע.</a:t>
            </a:r>
          </a:p>
          <a:p>
            <a:pPr algn="just" eaLnBrk="0" hangingPunct="0">
              <a:lnSpc>
                <a:spcPct val="150000"/>
              </a:lnSpc>
            </a:pPr>
            <a:endParaRPr lang="he-IL" sz="2400" b="1" dirty="0">
              <a:latin typeface="Guttman David" pitchFamily="2" charset="-79"/>
              <a:ea typeface="Calibri" pitchFamily="34" charset="0"/>
              <a:cs typeface="Guttman David" pitchFamily="2" charset="-79"/>
            </a:endParaRPr>
          </a:p>
          <a:p>
            <a:pPr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e-IL" sz="2400" b="1" dirty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אין חשש להתפוררות הגוש.</a:t>
            </a:r>
          </a:p>
          <a:p>
            <a:pPr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endParaRPr lang="he-IL" sz="2400" b="1" dirty="0"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088801" y="16748"/>
            <a:ext cx="335540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Guttman David" pitchFamily="2" charset="-79"/>
                <a:cs typeface="Guttman David" pitchFamily="2" charset="-79"/>
              </a:rPr>
              <a:t>התנאים: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73527" y="1196752"/>
            <a:ext cx="3002329" cy="2320252"/>
            <a:chOff x="-10110908" y="-10165800"/>
            <a:chExt cx="9144000" cy="6858000"/>
          </a:xfrm>
        </p:grpSpPr>
        <p:pic>
          <p:nvPicPr>
            <p:cNvPr id="5" name="Picture 2" descr="D:\מצגות יואל\ערלה\gush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10908" y="-1016580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8604369" y="-6288782"/>
              <a:ext cx="2438400" cy="533400"/>
            </a:xfrm>
            <a:prstGeom prst="rightArrow">
              <a:avLst>
                <a:gd name="adj1" fmla="val 50000"/>
                <a:gd name="adj2" fmla="val 114286"/>
              </a:avLst>
            </a:prstGeom>
            <a:solidFill>
              <a:srgbClr val="ED1B1B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1881" y="1377350"/>
            <a:ext cx="514103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e-IL" sz="24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השקית מחוררת בתחתיתה (חור   </a:t>
            </a:r>
          </a:p>
          <a:p>
            <a:pPr algn="just" eaLnBrk="0" hangingPunct="0">
              <a:lnSpc>
                <a:spcPct val="150000"/>
              </a:lnSpc>
            </a:pPr>
            <a:r>
              <a:rPr lang="he-IL" sz="24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  בקוטר 2 ס"מ לפחות)</a:t>
            </a:r>
            <a:r>
              <a:rPr lang="he-IL" sz="10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  </a:t>
            </a:r>
            <a:r>
              <a:rPr lang="he-IL" sz="24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ומונחת על </a:t>
            </a:r>
          </a:p>
          <a:p>
            <a:pPr algn="just" eaLnBrk="0" hangingPunct="0">
              <a:lnSpc>
                <a:spcPct val="150000"/>
              </a:lnSpc>
            </a:pPr>
            <a:r>
              <a:rPr lang="he-IL" sz="2400" b="1" dirty="0" smtClean="0">
                <a:latin typeface="Guttman David" pitchFamily="2" charset="-79"/>
                <a:ea typeface="Calibri" pitchFamily="34" charset="0"/>
                <a:cs typeface="Guttman David" pitchFamily="2" charset="-79"/>
              </a:rPr>
              <a:t>   הקרקע ללא חציצה מלפני ט"ו באב.</a:t>
            </a:r>
          </a:p>
          <a:p>
            <a:pPr algn="just"/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 rot="21293721">
            <a:off x="1405714" y="246878"/>
            <a:ext cx="6992620" cy="10156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he-IL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ttman David" pitchFamily="2" charset="-79"/>
                <a:ea typeface="Calibri" pitchFamily="34" charset="0"/>
                <a:cs typeface="Guttman David" pitchFamily="2" charset="-79"/>
              </a:rPr>
              <a:t>המלצות מקצועיות :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Guttman David" pitchFamily="2" charset="-79"/>
            </a:endParaRPr>
          </a:p>
        </p:txBody>
      </p:sp>
      <p:sp>
        <p:nvSpPr>
          <p:cNvPr id="80899" name="מלבן 5"/>
          <p:cNvSpPr>
            <a:spLocks noChangeArrowheads="1"/>
          </p:cNvSpPr>
          <p:nvPr/>
        </p:nvSpPr>
        <p:spPr bwMode="auto">
          <a:xfrm>
            <a:off x="71438" y="1571625"/>
            <a:ext cx="8786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200" b="1">
                <a:latin typeface="Guttman David" pitchFamily="2" charset="-79"/>
                <a:cs typeface="Guttman David" pitchFamily="2" charset="-79"/>
              </a:rPr>
              <a:t>לגזום את מרבית הנוף לפני השתילה </a:t>
            </a:r>
          </a:p>
          <a:p>
            <a:pPr marL="342900" indent="-342900">
              <a:lnSpc>
                <a:spcPct val="150000"/>
              </a:lnSpc>
            </a:pPr>
            <a:r>
              <a:rPr lang="he-IL" sz="2200" b="1">
                <a:latin typeface="Guttman David" pitchFamily="2" charset="-79"/>
                <a:cs typeface="Guttman David" pitchFamily="2" charset="-79"/>
              </a:rPr>
              <a:t>    ולהלבין גזע וענפים.</a:t>
            </a:r>
            <a:endParaRPr lang="en-US" sz="2200" b="1">
              <a:latin typeface="Franklin Gothic Book" pitchFamily="34" charset="0"/>
              <a:cs typeface="Guttman David" pitchFamily="2" charset="-79"/>
            </a:endParaRPr>
          </a:p>
        </p:txBody>
      </p:sp>
      <p:pic>
        <p:nvPicPr>
          <p:cNvPr id="60418" name="Picture 2" descr="C:\Users\מדרשה\Desktop\תמונות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55" y="1772816"/>
            <a:ext cx="3357586" cy="4482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מלבן 4"/>
          <p:cNvSpPr>
            <a:spLocks noChangeArrowheads="1"/>
          </p:cNvSpPr>
          <p:nvPr/>
        </p:nvSpPr>
        <p:spPr bwMode="auto">
          <a:xfrm>
            <a:off x="3995936" y="1412776"/>
            <a:ext cx="48623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200" b="1" dirty="0">
                <a:latin typeface="Guttman David" pitchFamily="2" charset="-79"/>
                <a:cs typeface="Guttman David" pitchFamily="2" charset="-79"/>
              </a:rPr>
              <a:t>לנתק את השורשים מהקרקע באביב.</a:t>
            </a:r>
          </a:p>
          <a:p>
            <a:pPr marL="342900" indent="-342900">
              <a:lnSpc>
                <a:spcPct val="150000"/>
              </a:lnSpc>
            </a:pPr>
            <a:endParaRPr lang="he-IL" sz="2200" b="1" dirty="0">
              <a:latin typeface="Guttman David" pitchFamily="2" charset="-79"/>
              <a:cs typeface="Guttman David" pitchFamily="2" charset="-79"/>
            </a:endParaRPr>
          </a:p>
          <a:p>
            <a:pPr marL="342900" indent="-342900">
              <a:lnSpc>
                <a:spcPct val="150000"/>
              </a:lnSpc>
            </a:pPr>
            <a:endParaRPr lang="en-US" sz="1100" b="1" dirty="0">
              <a:latin typeface="Franklin Gothic Book" pitchFamily="34" charset="0"/>
              <a:cs typeface="Guttman David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200" b="1" dirty="0">
                <a:latin typeface="Guttman David" pitchFamily="2" charset="-79"/>
                <a:cs typeface="Guttman David" pitchFamily="2" charset="-79"/>
              </a:rPr>
              <a:t>כשיש חשש להתפוררות הגוש - להסיר רק את תחתית השקית</a:t>
            </a:r>
            <a:r>
              <a:rPr lang="he-IL" sz="2200" b="1" dirty="0" smtClean="0">
                <a:latin typeface="Guttman David" pitchFamily="2" charset="-79"/>
                <a:cs typeface="Guttman David" pitchFamily="2" charset="-79"/>
              </a:rPr>
              <a:t>.</a:t>
            </a:r>
            <a:endParaRPr lang="he-IL" sz="2200" b="1" dirty="0">
              <a:latin typeface="Guttman David" pitchFamily="2" charset="-79"/>
              <a:cs typeface="Guttman David" pitchFamily="2" charset="-79"/>
            </a:endParaRPr>
          </a:p>
          <a:p>
            <a:pPr marL="342900" indent="-342900">
              <a:lnSpc>
                <a:spcPct val="150000"/>
              </a:lnSpc>
            </a:pPr>
            <a:endParaRPr lang="he-IL" sz="1100" b="1" dirty="0"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 rot="21293721">
            <a:off x="3498096" y="381143"/>
            <a:ext cx="2419252" cy="10156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he-IL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ttman David" pitchFamily="2" charset="-79"/>
                <a:ea typeface="Calibri" pitchFamily="34" charset="0"/>
                <a:cs typeface="Guttman David" pitchFamily="2" charset="-79"/>
              </a:rPr>
              <a:t>המשך: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Guttman David" pitchFamily="2" charset="-79"/>
            </a:endParaRPr>
          </a:p>
        </p:txBody>
      </p:sp>
      <p:pic>
        <p:nvPicPr>
          <p:cNvPr id="4" name="Picture 2" descr="D:\מצגות יואל\ערלה\gus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4" y="1394544"/>
            <a:ext cx="4152768" cy="31145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882821" y="4869160"/>
            <a:ext cx="7980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2200" b="1" dirty="0" smtClean="0">
                <a:latin typeface="Guttman David" pitchFamily="2" charset="-79"/>
                <a:cs typeface="Guttman David" pitchFamily="2" charset="-79"/>
              </a:rPr>
              <a:t>לייבש מעט את גוש השורשים לפני השתילה למניעת התפוררותו בהתאם להרכב פיסיקלי של המצע.</a:t>
            </a:r>
            <a:endParaRPr lang="he-IL" sz="2200" dirty="0">
              <a:latin typeface="Franklin Gothic Book" pitchFamily="34" charset="0"/>
              <a:cs typeface="Aharoni" pitchFamily="2" charset="-79"/>
            </a:endParaRPr>
          </a:p>
        </p:txBody>
      </p:sp>
      <p:sp>
        <p:nvSpPr>
          <p:cNvPr id="3" name="חץ ימינה 2"/>
          <p:cNvSpPr/>
          <p:nvPr/>
        </p:nvSpPr>
        <p:spPr>
          <a:xfrm rot="859792">
            <a:off x="2887876" y="3243916"/>
            <a:ext cx="1944216" cy="576064"/>
          </a:xfrm>
          <a:prstGeom prst="rightArrow">
            <a:avLst>
              <a:gd name="adj1" fmla="val 50000"/>
              <a:gd name="adj2" fmla="val 72594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אזרחי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רחבה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יושר">
  <a:themeElements>
    <a:clrScheme name="יוש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יושר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יוש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טרק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2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טרק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טרק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7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8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9.xml><?xml version="1.0" encoding="utf-8"?>
<a:themeOverride xmlns:a="http://schemas.openxmlformats.org/drawingml/2006/main">
  <a:clrScheme name="פסגה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0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1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מטרו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חציון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שפע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1799</TotalTime>
  <Words>1023</Words>
  <Application>Microsoft Office PowerPoint</Application>
  <PresentationFormat>‫הצגה על המסך (4:3)</PresentationFormat>
  <Paragraphs>245</Paragraphs>
  <Slides>39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29</vt:i4>
      </vt:variant>
      <vt:variant>
        <vt:lpstr>ערכת נושא</vt:lpstr>
      </vt:variant>
      <vt:variant>
        <vt:i4>14</vt:i4>
      </vt:variant>
      <vt:variant>
        <vt:lpstr>כותרות שקופיות</vt:lpstr>
      </vt:variant>
      <vt:variant>
        <vt:i4>39</vt:i4>
      </vt:variant>
    </vt:vector>
  </HeadingPairs>
  <TitlesOfParts>
    <vt:vector size="82" baseType="lpstr">
      <vt:lpstr>Aharoni</vt:lpstr>
      <vt:lpstr>Arial</vt:lpstr>
      <vt:lpstr>Calibri</vt:lpstr>
      <vt:lpstr>Constantia</vt:lpstr>
      <vt:lpstr>David</vt:lpstr>
      <vt:lpstr>Franklin Gothic Book</vt:lpstr>
      <vt:lpstr>Franklin Gothic Medium</vt:lpstr>
      <vt:lpstr>FrankRuehl</vt:lpstr>
      <vt:lpstr>Georgia</vt:lpstr>
      <vt:lpstr>Gisha</vt:lpstr>
      <vt:lpstr>Guttman David</vt:lpstr>
      <vt:lpstr>Guttman Frank</vt:lpstr>
      <vt:lpstr>Guttman Haim</vt:lpstr>
      <vt:lpstr>Guttman Haim-Condensed</vt:lpstr>
      <vt:lpstr>Guttman Kav-Light</vt:lpstr>
      <vt:lpstr>Guttman Mantova</vt:lpstr>
      <vt:lpstr>Guttman Mantova-Decor</vt:lpstr>
      <vt:lpstr>Guttman-Aharoni</vt:lpstr>
      <vt:lpstr>Levenim MT</vt:lpstr>
      <vt:lpstr>Lucida Sans Unicode</vt:lpstr>
      <vt:lpstr>Perpetua</vt:lpstr>
      <vt:lpstr>Rockwell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טרק</vt:lpstr>
      <vt:lpstr>אזרחי</vt:lpstr>
      <vt:lpstr>רחבה</vt:lpstr>
      <vt:lpstr>ערכת נושא Office</vt:lpstr>
      <vt:lpstr>חציון</vt:lpstr>
      <vt:lpstr>זרימה</vt:lpstr>
      <vt:lpstr>שפע</vt:lpstr>
      <vt:lpstr>יושר</vt:lpstr>
      <vt:lpstr>בית יציקה</vt:lpstr>
      <vt:lpstr>1_אזרחי</vt:lpstr>
      <vt:lpstr>2_אזרחי</vt:lpstr>
      <vt:lpstr>3_אזרחי</vt:lpstr>
      <vt:lpstr>4_אזרחי</vt:lpstr>
      <vt:lpstr>5_אזרחי</vt:lpstr>
      <vt:lpstr>מצגת של PowerPoint</vt:lpstr>
      <vt:lpstr>מצגת של PowerPoint</vt:lpstr>
      <vt:lpstr>מצגת של PowerPoint</vt:lpstr>
      <vt:lpstr>מה הגנן ומנהל מחלקת הגינון צריכים לעשות כעת ?</vt:lpstr>
      <vt:lpstr>לוח הזמנים ההלכתי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המלצה מעשית</vt:lpstr>
      <vt:lpstr>מצגת של PowerPoint</vt:lpstr>
      <vt:lpstr>מצגת של PowerPoint</vt:lpstr>
      <vt:lpstr>המלצה מעשית</vt:lpstr>
      <vt:lpstr>מצגת של PowerPoint</vt:lpstr>
      <vt:lpstr>אמנם מבחינה הלכתית מותר להניח מרבדי דשא עד כ"ו באלול,  אבל</vt:lpstr>
      <vt:lpstr>השקיית המרבדים החדשים והכיסוח יגרמו לצימוח אופקי של שלוחות הדשא ולמילוי הקרחות. לעומת זאת, הקדמה של פריסת הדשא במספר שבועות, תביא לכך שהכיסוח וההשקיה בשמיטה יהיו מלאכות המוגדרות כ"אוקמי " בלבד, ללא כל כוונת הצמחה.</vt:lpstr>
      <vt:lpstr>מצגת של PowerPoint</vt:lpstr>
      <vt:lpstr>שתילת פקעות ובצלים</vt:lpstr>
      <vt:lpstr>גיזום עצים לפני השמיטה:</vt:lpstr>
      <vt:lpstr>מצגת של PowerPoint</vt:lpstr>
      <vt:lpstr>מצגת של PowerPoint</vt:lpstr>
      <vt:lpstr>מצגת של PowerPoint</vt:lpstr>
      <vt:lpstr>מצגת של PowerPoint</vt:lpstr>
      <vt:lpstr>גיזום שיחים</vt:lpstr>
      <vt:lpstr>בכל הזנים יש לבצע בסוף החורף גיזום לסניטציה  ולדיכוי התפרצויות של הכנה  בזני כלאי התה ודומיהם יש לבצע גיזום יסודי לעיצוב ולהנמכת השיחים</vt:lpstr>
      <vt:lpstr>דישון</vt:lpstr>
      <vt:lpstr>דישון בקומפוסט איכותי והצנעתו בקרקע, יש לבצע בחורף ובתחילת האביב של השנה השישית</vt:lpstr>
      <vt:lpstr>טיפול בעשבייה</vt:lpstr>
      <vt:lpstr>טיפול במדשאות</vt:lpstr>
      <vt:lpstr>התארגנות תקציבית</vt:lpstr>
      <vt:lpstr>שתילת פרחים רב שנתיים</vt:lpstr>
      <vt:lpstr>"ניצול" שנת השמיטה</vt:lpstr>
      <vt:lpstr>מצגת של PowerPoint</vt:lpstr>
      <vt:lpstr>מצגת של PowerPoint</vt:lpstr>
      <vt:lpstr>ושבתה הארץ שבת לה'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מדרשה</dc:creator>
  <cp:lastModifiedBy>user</cp:lastModifiedBy>
  <cp:revision>145</cp:revision>
  <cp:lastPrinted>2020-11-16T10:44:10Z</cp:lastPrinted>
  <dcterms:created xsi:type="dcterms:W3CDTF">2014-01-27T09:15:46Z</dcterms:created>
  <dcterms:modified xsi:type="dcterms:W3CDTF">2020-12-06T07:29:19Z</dcterms:modified>
</cp:coreProperties>
</file>